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28800425" cy="35999738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1339" userDrawn="1">
          <p15:clr>
            <a:srgbClr val="000000"/>
          </p15:clr>
        </p15:guide>
        <p15:guide id="2" pos="9071" userDrawn="1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7" roundtripDataSignature="AMtx7miCKw7fDtRuZ0u4bDRwL9GR8xTDW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2" d="100"/>
          <a:sy n="12" d="100"/>
        </p:scale>
        <p:origin x="2358" y="150"/>
      </p:cViewPr>
      <p:guideLst>
        <p:guide orient="horz" pos="11339"/>
        <p:guide pos="907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7" Type="http://customschemas.google.com/relationships/presentationmetadata" Target="meta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ableStyles" Target="tableStyles.xml"/><Relationship Id="rId10" Type="http://schemas.openxmlformats.org/officeDocument/2006/relationships/theme" Target="theme/them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057400" y="685800"/>
            <a:ext cx="27432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247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57400" y="685800"/>
            <a:ext cx="27432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2160032" y="11183259"/>
            <a:ext cx="24480362" cy="77166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4320064" y="20399852"/>
            <a:ext cx="20160297" cy="91999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2457"/>
              </a:spcBef>
              <a:spcAft>
                <a:spcPts val="0"/>
              </a:spcAft>
              <a:buClr>
                <a:srgbClr val="888888"/>
              </a:buClr>
              <a:buSzPts val="145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2152"/>
              </a:spcBef>
              <a:spcAft>
                <a:spcPts val="0"/>
              </a:spcAft>
              <a:buClr>
                <a:srgbClr val="888888"/>
              </a:buClr>
              <a:buSzPts val="127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1847"/>
              </a:spcBef>
              <a:spcAft>
                <a:spcPts val="0"/>
              </a:spcAft>
              <a:buClr>
                <a:srgbClr val="888888"/>
              </a:buClr>
              <a:buSzPts val="109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1542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1542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1542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1542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1542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1542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dt" idx="10"/>
          </p:nvPr>
        </p:nvSpPr>
        <p:spPr>
          <a:xfrm>
            <a:off x="1440021" y="33366429"/>
            <a:ext cx="6720099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ftr" idx="11"/>
          </p:nvPr>
        </p:nvSpPr>
        <p:spPr>
          <a:xfrm>
            <a:off x="9840145" y="33366429"/>
            <a:ext cx="9120135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3"/>
          <p:cNvSpPr txBox="1">
            <a:spLocks noGrp="1"/>
          </p:cNvSpPr>
          <p:nvPr>
            <p:ph type="sldNum" idx="12"/>
          </p:nvPr>
        </p:nvSpPr>
        <p:spPr>
          <a:xfrm>
            <a:off x="20640305" y="33366429"/>
            <a:ext cx="6720099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2"/>
          <p:cNvSpPr txBox="1">
            <a:spLocks noGrp="1"/>
          </p:cNvSpPr>
          <p:nvPr>
            <p:ph type="title"/>
          </p:nvPr>
        </p:nvSpPr>
        <p:spPr>
          <a:xfrm>
            <a:off x="1440021" y="1441659"/>
            <a:ext cx="25920383" cy="5999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2"/>
          <p:cNvSpPr txBox="1">
            <a:spLocks noGrp="1"/>
          </p:cNvSpPr>
          <p:nvPr>
            <p:ph type="body" idx="1"/>
          </p:nvPr>
        </p:nvSpPr>
        <p:spPr>
          <a:xfrm rot="5400000">
            <a:off x="2521131" y="7318835"/>
            <a:ext cx="23758162" cy="259203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t" anchorCtr="0">
            <a:normAutofit/>
          </a:bodyPr>
          <a:lstStyle>
            <a:lvl1pPr marL="387431" lvl="0" indent="-290573" algn="l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774863" lvl="1" indent="-290573" algn="l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162294" lvl="2" indent="-290573" algn="l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549725" lvl="3" indent="-290573" algn="l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1937156" lvl="4" indent="-290573" algn="l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324588" lvl="5" indent="-290573" algn="l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712019" lvl="6" indent="-290573" algn="l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099450" lvl="7" indent="-290573" algn="l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486882" lvl="8" indent="-290573" algn="l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2"/>
          <p:cNvSpPr txBox="1">
            <a:spLocks noGrp="1"/>
          </p:cNvSpPr>
          <p:nvPr>
            <p:ph type="dt" idx="10"/>
          </p:nvPr>
        </p:nvSpPr>
        <p:spPr>
          <a:xfrm>
            <a:off x="1440021" y="33366429"/>
            <a:ext cx="6720099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2"/>
          <p:cNvSpPr txBox="1">
            <a:spLocks noGrp="1"/>
          </p:cNvSpPr>
          <p:nvPr>
            <p:ph type="ftr" idx="11"/>
          </p:nvPr>
        </p:nvSpPr>
        <p:spPr>
          <a:xfrm>
            <a:off x="9840145" y="33366429"/>
            <a:ext cx="9120135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sldNum" idx="12"/>
          </p:nvPr>
        </p:nvSpPr>
        <p:spPr>
          <a:xfrm>
            <a:off x="20640305" y="33366429"/>
            <a:ext cx="6720099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3"/>
          <p:cNvSpPr txBox="1">
            <a:spLocks noGrp="1"/>
          </p:cNvSpPr>
          <p:nvPr>
            <p:ph type="title"/>
          </p:nvPr>
        </p:nvSpPr>
        <p:spPr>
          <a:xfrm rot="5400000">
            <a:off x="8762135" y="13559839"/>
            <a:ext cx="30716442" cy="6480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3"/>
          <p:cNvSpPr txBox="1">
            <a:spLocks noGrp="1"/>
          </p:cNvSpPr>
          <p:nvPr>
            <p:ph type="body" idx="1"/>
          </p:nvPr>
        </p:nvSpPr>
        <p:spPr>
          <a:xfrm rot="5400000">
            <a:off x="-4438060" y="7319746"/>
            <a:ext cx="30716442" cy="189602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t" anchorCtr="0">
            <a:normAutofit/>
          </a:bodyPr>
          <a:lstStyle>
            <a:lvl1pPr marL="387431" lvl="0" indent="-290573" algn="l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774863" lvl="1" indent="-290573" algn="l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162294" lvl="2" indent="-290573" algn="l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549725" lvl="3" indent="-290573" algn="l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1937156" lvl="4" indent="-290573" algn="l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324588" lvl="5" indent="-290573" algn="l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712019" lvl="6" indent="-290573" algn="l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099450" lvl="7" indent="-290573" algn="l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486882" lvl="8" indent="-290573" algn="l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3"/>
          <p:cNvSpPr txBox="1">
            <a:spLocks noGrp="1"/>
          </p:cNvSpPr>
          <p:nvPr>
            <p:ph type="dt" idx="10"/>
          </p:nvPr>
        </p:nvSpPr>
        <p:spPr>
          <a:xfrm>
            <a:off x="1440021" y="33366429"/>
            <a:ext cx="6720099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3"/>
          <p:cNvSpPr txBox="1">
            <a:spLocks noGrp="1"/>
          </p:cNvSpPr>
          <p:nvPr>
            <p:ph type="ftr" idx="11"/>
          </p:nvPr>
        </p:nvSpPr>
        <p:spPr>
          <a:xfrm>
            <a:off x="9840145" y="33366429"/>
            <a:ext cx="9120135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3"/>
          <p:cNvSpPr txBox="1">
            <a:spLocks noGrp="1"/>
          </p:cNvSpPr>
          <p:nvPr>
            <p:ph type="sldNum" idx="12"/>
          </p:nvPr>
        </p:nvSpPr>
        <p:spPr>
          <a:xfrm>
            <a:off x="20640305" y="33366429"/>
            <a:ext cx="6720099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4"/>
          <p:cNvSpPr txBox="1">
            <a:spLocks noGrp="1"/>
          </p:cNvSpPr>
          <p:nvPr>
            <p:ph type="title"/>
          </p:nvPr>
        </p:nvSpPr>
        <p:spPr>
          <a:xfrm>
            <a:off x="1440021" y="1441659"/>
            <a:ext cx="25920383" cy="5999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body" idx="1"/>
          </p:nvPr>
        </p:nvSpPr>
        <p:spPr>
          <a:xfrm>
            <a:off x="1440021" y="8399945"/>
            <a:ext cx="25920383" cy="23758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t" anchorCtr="0">
            <a:normAutofit/>
          </a:bodyPr>
          <a:lstStyle>
            <a:lvl1pPr marL="387431" lvl="0" indent="-290573" algn="l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774863" lvl="1" indent="-290573" algn="l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162294" lvl="2" indent="-290573" algn="l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549725" lvl="3" indent="-290573" algn="l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1937156" lvl="4" indent="-290573" algn="l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324588" lvl="5" indent="-290573" algn="l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2712019" lvl="6" indent="-290573" algn="l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099450" lvl="7" indent="-290573" algn="l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3486882" lvl="8" indent="-290573" algn="l">
              <a:lnSpc>
                <a:spcPct val="100000"/>
              </a:lnSpc>
              <a:spcBef>
                <a:spcPts val="30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dt" idx="10"/>
          </p:nvPr>
        </p:nvSpPr>
        <p:spPr>
          <a:xfrm>
            <a:off x="1440021" y="33366429"/>
            <a:ext cx="6720099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ftr" idx="11"/>
          </p:nvPr>
        </p:nvSpPr>
        <p:spPr>
          <a:xfrm>
            <a:off x="9840145" y="33366429"/>
            <a:ext cx="9120135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20640305" y="33366429"/>
            <a:ext cx="6720099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2275036" y="23133167"/>
            <a:ext cx="24480362" cy="71499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200"/>
              <a:buFont typeface="Calibri"/>
              <a:buNone/>
              <a:defRPr sz="15423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2275036" y="15258229"/>
            <a:ext cx="24480362" cy="78749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b" anchorCtr="0">
            <a:normAutofit/>
          </a:bodyPr>
          <a:lstStyle>
            <a:lvl1pPr marL="387431" lvl="0" indent="-193716" algn="l">
              <a:lnSpc>
                <a:spcPct val="100000"/>
              </a:lnSpc>
              <a:spcBef>
                <a:spcPts val="1542"/>
              </a:spcBef>
              <a:spcAft>
                <a:spcPts val="0"/>
              </a:spcAft>
              <a:buClr>
                <a:srgbClr val="888888"/>
              </a:buClr>
              <a:buSzPts val="9100"/>
              <a:buNone/>
              <a:defRPr sz="7711">
                <a:solidFill>
                  <a:srgbClr val="888888"/>
                </a:solidFill>
              </a:defRPr>
            </a:lvl1pPr>
            <a:lvl2pPr marL="774863" lvl="1" indent="-193716" algn="l">
              <a:lnSpc>
                <a:spcPct val="100000"/>
              </a:lnSpc>
              <a:spcBef>
                <a:spcPts val="1390"/>
              </a:spcBef>
              <a:spcAft>
                <a:spcPts val="0"/>
              </a:spcAft>
              <a:buClr>
                <a:srgbClr val="888888"/>
              </a:buClr>
              <a:buSzPts val="8200"/>
              <a:buNone/>
              <a:defRPr sz="6949">
                <a:solidFill>
                  <a:srgbClr val="888888"/>
                </a:solidFill>
              </a:defRPr>
            </a:lvl2pPr>
            <a:lvl3pPr marL="1162294" lvl="2" indent="-193716" algn="l">
              <a:lnSpc>
                <a:spcPct val="100000"/>
              </a:lnSpc>
              <a:spcBef>
                <a:spcPts val="1237"/>
              </a:spcBef>
              <a:spcAft>
                <a:spcPts val="0"/>
              </a:spcAft>
              <a:buClr>
                <a:srgbClr val="888888"/>
              </a:buClr>
              <a:buSzPts val="7300"/>
              <a:buNone/>
              <a:defRPr sz="6186">
                <a:solidFill>
                  <a:srgbClr val="888888"/>
                </a:solidFill>
              </a:defRPr>
            </a:lvl3pPr>
            <a:lvl4pPr marL="1549725" lvl="3" indent="-193716" algn="l">
              <a:lnSpc>
                <a:spcPct val="100000"/>
              </a:lnSpc>
              <a:spcBef>
                <a:spcPts val="1085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5423">
                <a:solidFill>
                  <a:srgbClr val="888888"/>
                </a:solidFill>
              </a:defRPr>
            </a:lvl4pPr>
            <a:lvl5pPr marL="1937156" lvl="4" indent="-193716" algn="l">
              <a:lnSpc>
                <a:spcPct val="100000"/>
              </a:lnSpc>
              <a:spcBef>
                <a:spcPts val="1085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5423">
                <a:solidFill>
                  <a:srgbClr val="888888"/>
                </a:solidFill>
              </a:defRPr>
            </a:lvl5pPr>
            <a:lvl6pPr marL="2324588" lvl="5" indent="-193716" algn="l">
              <a:lnSpc>
                <a:spcPct val="100000"/>
              </a:lnSpc>
              <a:spcBef>
                <a:spcPts val="1085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5423">
                <a:solidFill>
                  <a:srgbClr val="888888"/>
                </a:solidFill>
              </a:defRPr>
            </a:lvl6pPr>
            <a:lvl7pPr marL="2712019" lvl="6" indent="-193716" algn="l">
              <a:lnSpc>
                <a:spcPct val="100000"/>
              </a:lnSpc>
              <a:spcBef>
                <a:spcPts val="1085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5423">
                <a:solidFill>
                  <a:srgbClr val="888888"/>
                </a:solidFill>
              </a:defRPr>
            </a:lvl7pPr>
            <a:lvl8pPr marL="3099450" lvl="7" indent="-193716" algn="l">
              <a:lnSpc>
                <a:spcPct val="100000"/>
              </a:lnSpc>
              <a:spcBef>
                <a:spcPts val="1085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5423">
                <a:solidFill>
                  <a:srgbClr val="888888"/>
                </a:solidFill>
              </a:defRPr>
            </a:lvl8pPr>
            <a:lvl9pPr marL="3486882" lvl="8" indent="-193716" algn="l">
              <a:lnSpc>
                <a:spcPct val="100000"/>
              </a:lnSpc>
              <a:spcBef>
                <a:spcPts val="1085"/>
              </a:spcBef>
              <a:spcAft>
                <a:spcPts val="0"/>
              </a:spcAft>
              <a:buClr>
                <a:srgbClr val="888888"/>
              </a:buClr>
              <a:buSzPts val="6400"/>
              <a:buNone/>
              <a:defRPr sz="5423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dt" idx="10"/>
          </p:nvPr>
        </p:nvSpPr>
        <p:spPr>
          <a:xfrm>
            <a:off x="1440021" y="33366429"/>
            <a:ext cx="6720099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ftr" idx="11"/>
          </p:nvPr>
        </p:nvSpPr>
        <p:spPr>
          <a:xfrm>
            <a:off x="9840145" y="33366429"/>
            <a:ext cx="9120135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sldNum" idx="12"/>
          </p:nvPr>
        </p:nvSpPr>
        <p:spPr>
          <a:xfrm>
            <a:off x="20640305" y="33366429"/>
            <a:ext cx="6720099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6"/>
          <p:cNvSpPr txBox="1">
            <a:spLocks noGrp="1"/>
          </p:cNvSpPr>
          <p:nvPr>
            <p:ph type="title"/>
          </p:nvPr>
        </p:nvSpPr>
        <p:spPr>
          <a:xfrm>
            <a:off x="1440021" y="1441659"/>
            <a:ext cx="25920383" cy="5999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body" idx="1"/>
          </p:nvPr>
        </p:nvSpPr>
        <p:spPr>
          <a:xfrm>
            <a:off x="1440022" y="8399945"/>
            <a:ext cx="12720187" cy="23758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t" anchorCtr="0">
            <a:normAutofit/>
          </a:bodyPr>
          <a:lstStyle>
            <a:lvl1pPr marL="387431" lvl="0" indent="-877101" algn="l">
              <a:lnSpc>
                <a:spcPct val="100000"/>
              </a:lnSpc>
              <a:spcBef>
                <a:spcPts val="2152"/>
              </a:spcBef>
              <a:spcAft>
                <a:spcPts val="0"/>
              </a:spcAft>
              <a:buClr>
                <a:schemeClr val="dk1"/>
              </a:buClr>
              <a:buSzPts val="12700"/>
              <a:buChar char="•"/>
              <a:defRPr sz="10762"/>
            </a:lvl1pPr>
            <a:lvl2pPr marL="774863" lvl="1" indent="-780244" algn="l">
              <a:lnSpc>
                <a:spcPct val="100000"/>
              </a:lnSpc>
              <a:spcBef>
                <a:spcPts val="1847"/>
              </a:spcBef>
              <a:spcAft>
                <a:spcPts val="0"/>
              </a:spcAft>
              <a:buClr>
                <a:schemeClr val="dk1"/>
              </a:buClr>
              <a:buSzPts val="10900"/>
              <a:buChar char="–"/>
              <a:defRPr sz="9237"/>
            </a:lvl2pPr>
            <a:lvl3pPr marL="1162294" lvl="2" indent="-683386" algn="l">
              <a:lnSpc>
                <a:spcPct val="100000"/>
              </a:lnSpc>
              <a:spcBef>
                <a:spcPts val="1542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7711"/>
            </a:lvl3pPr>
            <a:lvl4pPr marL="1549725" lvl="3" indent="-634957" algn="l">
              <a:lnSpc>
                <a:spcPct val="100000"/>
              </a:lnSpc>
              <a:spcBef>
                <a:spcPts val="1390"/>
              </a:spcBef>
              <a:spcAft>
                <a:spcPts val="0"/>
              </a:spcAft>
              <a:buClr>
                <a:schemeClr val="dk1"/>
              </a:buClr>
              <a:buSzPts val="8200"/>
              <a:buChar char="–"/>
              <a:defRPr sz="6949"/>
            </a:lvl4pPr>
            <a:lvl5pPr marL="1937156" lvl="4" indent="-634957" algn="l">
              <a:lnSpc>
                <a:spcPct val="100000"/>
              </a:lnSpc>
              <a:spcBef>
                <a:spcPts val="1390"/>
              </a:spcBef>
              <a:spcAft>
                <a:spcPts val="0"/>
              </a:spcAft>
              <a:buClr>
                <a:schemeClr val="dk1"/>
              </a:buClr>
              <a:buSzPts val="8200"/>
              <a:buChar char="»"/>
              <a:defRPr sz="6949"/>
            </a:lvl5pPr>
            <a:lvl6pPr marL="2324588" lvl="5" indent="-634957" algn="l">
              <a:lnSpc>
                <a:spcPct val="100000"/>
              </a:lnSpc>
              <a:spcBef>
                <a:spcPts val="139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6949"/>
            </a:lvl6pPr>
            <a:lvl7pPr marL="2712019" lvl="6" indent="-634957" algn="l">
              <a:lnSpc>
                <a:spcPct val="100000"/>
              </a:lnSpc>
              <a:spcBef>
                <a:spcPts val="139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6949"/>
            </a:lvl7pPr>
            <a:lvl8pPr marL="3099450" lvl="7" indent="-634957" algn="l">
              <a:lnSpc>
                <a:spcPct val="100000"/>
              </a:lnSpc>
              <a:spcBef>
                <a:spcPts val="139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6949"/>
            </a:lvl8pPr>
            <a:lvl9pPr marL="3486882" lvl="8" indent="-634957" algn="l">
              <a:lnSpc>
                <a:spcPct val="100000"/>
              </a:lnSpc>
              <a:spcBef>
                <a:spcPts val="139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6949"/>
            </a:lvl9pPr>
          </a:lstStyle>
          <a:p>
            <a:endParaRPr/>
          </a:p>
        </p:txBody>
      </p:sp>
      <p:sp>
        <p:nvSpPr>
          <p:cNvPr id="32" name="Google Shape;32;p6"/>
          <p:cNvSpPr txBox="1">
            <a:spLocks noGrp="1"/>
          </p:cNvSpPr>
          <p:nvPr>
            <p:ph type="body" idx="2"/>
          </p:nvPr>
        </p:nvSpPr>
        <p:spPr>
          <a:xfrm>
            <a:off x="14640217" y="8399945"/>
            <a:ext cx="12720187" cy="23758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t" anchorCtr="0">
            <a:normAutofit/>
          </a:bodyPr>
          <a:lstStyle>
            <a:lvl1pPr marL="387431" lvl="0" indent="-877101" algn="l">
              <a:lnSpc>
                <a:spcPct val="100000"/>
              </a:lnSpc>
              <a:spcBef>
                <a:spcPts val="2152"/>
              </a:spcBef>
              <a:spcAft>
                <a:spcPts val="0"/>
              </a:spcAft>
              <a:buClr>
                <a:schemeClr val="dk1"/>
              </a:buClr>
              <a:buSzPts val="12700"/>
              <a:buChar char="•"/>
              <a:defRPr sz="10762"/>
            </a:lvl1pPr>
            <a:lvl2pPr marL="774863" lvl="1" indent="-780244" algn="l">
              <a:lnSpc>
                <a:spcPct val="100000"/>
              </a:lnSpc>
              <a:spcBef>
                <a:spcPts val="1847"/>
              </a:spcBef>
              <a:spcAft>
                <a:spcPts val="0"/>
              </a:spcAft>
              <a:buClr>
                <a:schemeClr val="dk1"/>
              </a:buClr>
              <a:buSzPts val="10900"/>
              <a:buChar char="–"/>
              <a:defRPr sz="9237"/>
            </a:lvl2pPr>
            <a:lvl3pPr marL="1162294" lvl="2" indent="-683386" algn="l">
              <a:lnSpc>
                <a:spcPct val="100000"/>
              </a:lnSpc>
              <a:spcBef>
                <a:spcPts val="1542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7711"/>
            </a:lvl3pPr>
            <a:lvl4pPr marL="1549725" lvl="3" indent="-634957" algn="l">
              <a:lnSpc>
                <a:spcPct val="100000"/>
              </a:lnSpc>
              <a:spcBef>
                <a:spcPts val="1390"/>
              </a:spcBef>
              <a:spcAft>
                <a:spcPts val="0"/>
              </a:spcAft>
              <a:buClr>
                <a:schemeClr val="dk1"/>
              </a:buClr>
              <a:buSzPts val="8200"/>
              <a:buChar char="–"/>
              <a:defRPr sz="6949"/>
            </a:lvl4pPr>
            <a:lvl5pPr marL="1937156" lvl="4" indent="-634957" algn="l">
              <a:lnSpc>
                <a:spcPct val="100000"/>
              </a:lnSpc>
              <a:spcBef>
                <a:spcPts val="1390"/>
              </a:spcBef>
              <a:spcAft>
                <a:spcPts val="0"/>
              </a:spcAft>
              <a:buClr>
                <a:schemeClr val="dk1"/>
              </a:buClr>
              <a:buSzPts val="8200"/>
              <a:buChar char="»"/>
              <a:defRPr sz="6949"/>
            </a:lvl5pPr>
            <a:lvl6pPr marL="2324588" lvl="5" indent="-634957" algn="l">
              <a:lnSpc>
                <a:spcPct val="100000"/>
              </a:lnSpc>
              <a:spcBef>
                <a:spcPts val="139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6949"/>
            </a:lvl6pPr>
            <a:lvl7pPr marL="2712019" lvl="6" indent="-634957" algn="l">
              <a:lnSpc>
                <a:spcPct val="100000"/>
              </a:lnSpc>
              <a:spcBef>
                <a:spcPts val="139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6949"/>
            </a:lvl7pPr>
            <a:lvl8pPr marL="3099450" lvl="7" indent="-634957" algn="l">
              <a:lnSpc>
                <a:spcPct val="100000"/>
              </a:lnSpc>
              <a:spcBef>
                <a:spcPts val="139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6949"/>
            </a:lvl8pPr>
            <a:lvl9pPr marL="3486882" lvl="8" indent="-634957" algn="l">
              <a:lnSpc>
                <a:spcPct val="100000"/>
              </a:lnSpc>
              <a:spcBef>
                <a:spcPts val="139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6949"/>
            </a:lvl9pPr>
          </a:lstStyle>
          <a:p>
            <a:endParaRPr/>
          </a:p>
        </p:txBody>
      </p:sp>
      <p:sp>
        <p:nvSpPr>
          <p:cNvPr id="33" name="Google Shape;33;p6"/>
          <p:cNvSpPr txBox="1">
            <a:spLocks noGrp="1"/>
          </p:cNvSpPr>
          <p:nvPr>
            <p:ph type="dt" idx="10"/>
          </p:nvPr>
        </p:nvSpPr>
        <p:spPr>
          <a:xfrm>
            <a:off x="1440021" y="33366429"/>
            <a:ext cx="6720099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6"/>
          <p:cNvSpPr txBox="1">
            <a:spLocks noGrp="1"/>
          </p:cNvSpPr>
          <p:nvPr>
            <p:ph type="ftr" idx="11"/>
          </p:nvPr>
        </p:nvSpPr>
        <p:spPr>
          <a:xfrm>
            <a:off x="9840145" y="33366429"/>
            <a:ext cx="9120135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6"/>
          <p:cNvSpPr txBox="1">
            <a:spLocks noGrp="1"/>
          </p:cNvSpPr>
          <p:nvPr>
            <p:ph type="sldNum" idx="12"/>
          </p:nvPr>
        </p:nvSpPr>
        <p:spPr>
          <a:xfrm>
            <a:off x="20640305" y="33366429"/>
            <a:ext cx="6720099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>
            <a:spLocks noGrp="1"/>
          </p:cNvSpPr>
          <p:nvPr>
            <p:ph type="title"/>
          </p:nvPr>
        </p:nvSpPr>
        <p:spPr>
          <a:xfrm>
            <a:off x="1440021" y="1441659"/>
            <a:ext cx="25920383" cy="5999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0"/>
              <a:buFont typeface="Calibri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7"/>
          <p:cNvSpPr txBox="1">
            <a:spLocks noGrp="1"/>
          </p:cNvSpPr>
          <p:nvPr>
            <p:ph type="body" idx="1"/>
          </p:nvPr>
        </p:nvSpPr>
        <p:spPr>
          <a:xfrm>
            <a:off x="1440023" y="8058277"/>
            <a:ext cx="12725190" cy="3358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b" anchorCtr="0">
            <a:normAutofit/>
          </a:bodyPr>
          <a:lstStyle>
            <a:lvl1pPr marL="387431" lvl="0" indent="-193716" algn="l">
              <a:lnSpc>
                <a:spcPct val="100000"/>
              </a:lnSpc>
              <a:spcBef>
                <a:spcPts val="1847"/>
              </a:spcBef>
              <a:spcAft>
                <a:spcPts val="0"/>
              </a:spcAft>
              <a:buClr>
                <a:schemeClr val="dk1"/>
              </a:buClr>
              <a:buSzPts val="10900"/>
              <a:buNone/>
              <a:defRPr sz="9237" b="1"/>
            </a:lvl1pPr>
            <a:lvl2pPr marL="774863" lvl="1" indent="-193716" algn="l">
              <a:lnSpc>
                <a:spcPct val="100000"/>
              </a:lnSpc>
              <a:spcBef>
                <a:spcPts val="1542"/>
              </a:spcBef>
              <a:spcAft>
                <a:spcPts val="0"/>
              </a:spcAft>
              <a:buClr>
                <a:schemeClr val="dk1"/>
              </a:buClr>
              <a:buSzPts val="9100"/>
              <a:buNone/>
              <a:defRPr sz="7711" b="1"/>
            </a:lvl2pPr>
            <a:lvl3pPr marL="1162294" lvl="2" indent="-193716" algn="l">
              <a:lnSpc>
                <a:spcPct val="100000"/>
              </a:lnSpc>
              <a:spcBef>
                <a:spcPts val="1390"/>
              </a:spcBef>
              <a:spcAft>
                <a:spcPts val="0"/>
              </a:spcAft>
              <a:buClr>
                <a:schemeClr val="dk1"/>
              </a:buClr>
              <a:buSzPts val="8200"/>
              <a:buNone/>
              <a:defRPr sz="6949" b="1"/>
            </a:lvl3pPr>
            <a:lvl4pPr marL="1549725" lvl="3" indent="-193716" algn="l">
              <a:lnSpc>
                <a:spcPct val="100000"/>
              </a:lnSpc>
              <a:spcBef>
                <a:spcPts val="1237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6186" b="1"/>
            </a:lvl4pPr>
            <a:lvl5pPr marL="1937156" lvl="4" indent="-193716" algn="l">
              <a:lnSpc>
                <a:spcPct val="100000"/>
              </a:lnSpc>
              <a:spcBef>
                <a:spcPts val="1237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6186" b="1"/>
            </a:lvl5pPr>
            <a:lvl6pPr marL="2324588" lvl="5" indent="-193716" algn="l">
              <a:lnSpc>
                <a:spcPct val="100000"/>
              </a:lnSpc>
              <a:spcBef>
                <a:spcPts val="1237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6186" b="1"/>
            </a:lvl6pPr>
            <a:lvl7pPr marL="2712019" lvl="6" indent="-193716" algn="l">
              <a:lnSpc>
                <a:spcPct val="100000"/>
              </a:lnSpc>
              <a:spcBef>
                <a:spcPts val="1237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6186" b="1"/>
            </a:lvl7pPr>
            <a:lvl8pPr marL="3099450" lvl="7" indent="-193716" algn="l">
              <a:lnSpc>
                <a:spcPct val="100000"/>
              </a:lnSpc>
              <a:spcBef>
                <a:spcPts val="1237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6186" b="1"/>
            </a:lvl8pPr>
            <a:lvl9pPr marL="3486882" lvl="8" indent="-193716" algn="l">
              <a:lnSpc>
                <a:spcPct val="100000"/>
              </a:lnSpc>
              <a:spcBef>
                <a:spcPts val="1237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6186" b="1"/>
            </a:lvl9pPr>
          </a:lstStyle>
          <a:p>
            <a:endParaRPr/>
          </a:p>
        </p:txBody>
      </p:sp>
      <p:sp>
        <p:nvSpPr>
          <p:cNvPr id="39" name="Google Shape;39;p7"/>
          <p:cNvSpPr txBox="1">
            <a:spLocks noGrp="1"/>
          </p:cNvSpPr>
          <p:nvPr>
            <p:ph type="body" idx="2"/>
          </p:nvPr>
        </p:nvSpPr>
        <p:spPr>
          <a:xfrm>
            <a:off x="1440023" y="11416583"/>
            <a:ext cx="12725190" cy="207415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t" anchorCtr="0">
            <a:normAutofit/>
          </a:bodyPr>
          <a:lstStyle>
            <a:lvl1pPr marL="387431" lvl="0" indent="-780244" algn="l">
              <a:lnSpc>
                <a:spcPct val="100000"/>
              </a:lnSpc>
              <a:spcBef>
                <a:spcPts val="1847"/>
              </a:spcBef>
              <a:spcAft>
                <a:spcPts val="0"/>
              </a:spcAft>
              <a:buClr>
                <a:schemeClr val="dk1"/>
              </a:buClr>
              <a:buSzPts val="10900"/>
              <a:buChar char="•"/>
              <a:defRPr sz="9237"/>
            </a:lvl1pPr>
            <a:lvl2pPr marL="774863" lvl="1" indent="-683386" algn="l">
              <a:lnSpc>
                <a:spcPct val="100000"/>
              </a:lnSpc>
              <a:spcBef>
                <a:spcPts val="1542"/>
              </a:spcBef>
              <a:spcAft>
                <a:spcPts val="0"/>
              </a:spcAft>
              <a:buClr>
                <a:schemeClr val="dk1"/>
              </a:buClr>
              <a:buSzPts val="9100"/>
              <a:buChar char="–"/>
              <a:defRPr sz="7711"/>
            </a:lvl2pPr>
            <a:lvl3pPr marL="1162294" lvl="2" indent="-634957" algn="l">
              <a:lnSpc>
                <a:spcPct val="100000"/>
              </a:lnSpc>
              <a:spcBef>
                <a:spcPts val="139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6949"/>
            </a:lvl3pPr>
            <a:lvl4pPr marL="1549725" lvl="3" indent="-586528" algn="l">
              <a:lnSpc>
                <a:spcPct val="100000"/>
              </a:lnSpc>
              <a:spcBef>
                <a:spcPts val="1237"/>
              </a:spcBef>
              <a:spcAft>
                <a:spcPts val="0"/>
              </a:spcAft>
              <a:buClr>
                <a:schemeClr val="dk1"/>
              </a:buClr>
              <a:buSzPts val="7300"/>
              <a:buChar char="–"/>
              <a:defRPr sz="6186"/>
            </a:lvl4pPr>
            <a:lvl5pPr marL="1937156" lvl="4" indent="-586528" algn="l">
              <a:lnSpc>
                <a:spcPct val="100000"/>
              </a:lnSpc>
              <a:spcBef>
                <a:spcPts val="1237"/>
              </a:spcBef>
              <a:spcAft>
                <a:spcPts val="0"/>
              </a:spcAft>
              <a:buClr>
                <a:schemeClr val="dk1"/>
              </a:buClr>
              <a:buSzPts val="7300"/>
              <a:buChar char="»"/>
              <a:defRPr sz="6186"/>
            </a:lvl5pPr>
            <a:lvl6pPr marL="2324588" lvl="5" indent="-586528" algn="l">
              <a:lnSpc>
                <a:spcPct val="100000"/>
              </a:lnSpc>
              <a:spcBef>
                <a:spcPts val="1237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6186"/>
            </a:lvl6pPr>
            <a:lvl7pPr marL="2712019" lvl="6" indent="-586528" algn="l">
              <a:lnSpc>
                <a:spcPct val="100000"/>
              </a:lnSpc>
              <a:spcBef>
                <a:spcPts val="1237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6186"/>
            </a:lvl7pPr>
            <a:lvl8pPr marL="3099450" lvl="7" indent="-586528" algn="l">
              <a:lnSpc>
                <a:spcPct val="100000"/>
              </a:lnSpc>
              <a:spcBef>
                <a:spcPts val="1237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6186"/>
            </a:lvl8pPr>
            <a:lvl9pPr marL="3486882" lvl="8" indent="-586528" algn="l">
              <a:lnSpc>
                <a:spcPct val="100000"/>
              </a:lnSpc>
              <a:spcBef>
                <a:spcPts val="1237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6186"/>
            </a:lvl9pPr>
          </a:lstStyle>
          <a:p>
            <a:endParaRPr/>
          </a:p>
        </p:txBody>
      </p:sp>
      <p:sp>
        <p:nvSpPr>
          <p:cNvPr id="40" name="Google Shape;40;p7"/>
          <p:cNvSpPr txBox="1">
            <a:spLocks noGrp="1"/>
          </p:cNvSpPr>
          <p:nvPr>
            <p:ph type="body" idx="3"/>
          </p:nvPr>
        </p:nvSpPr>
        <p:spPr>
          <a:xfrm>
            <a:off x="14630219" y="8058277"/>
            <a:ext cx="12730187" cy="3358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b" anchorCtr="0">
            <a:normAutofit/>
          </a:bodyPr>
          <a:lstStyle>
            <a:lvl1pPr marL="387431" lvl="0" indent="-193716" algn="l">
              <a:lnSpc>
                <a:spcPct val="100000"/>
              </a:lnSpc>
              <a:spcBef>
                <a:spcPts val="1847"/>
              </a:spcBef>
              <a:spcAft>
                <a:spcPts val="0"/>
              </a:spcAft>
              <a:buClr>
                <a:schemeClr val="dk1"/>
              </a:buClr>
              <a:buSzPts val="10900"/>
              <a:buNone/>
              <a:defRPr sz="9237" b="1"/>
            </a:lvl1pPr>
            <a:lvl2pPr marL="774863" lvl="1" indent="-193716" algn="l">
              <a:lnSpc>
                <a:spcPct val="100000"/>
              </a:lnSpc>
              <a:spcBef>
                <a:spcPts val="1542"/>
              </a:spcBef>
              <a:spcAft>
                <a:spcPts val="0"/>
              </a:spcAft>
              <a:buClr>
                <a:schemeClr val="dk1"/>
              </a:buClr>
              <a:buSzPts val="9100"/>
              <a:buNone/>
              <a:defRPr sz="7711" b="1"/>
            </a:lvl2pPr>
            <a:lvl3pPr marL="1162294" lvl="2" indent="-193716" algn="l">
              <a:lnSpc>
                <a:spcPct val="100000"/>
              </a:lnSpc>
              <a:spcBef>
                <a:spcPts val="1390"/>
              </a:spcBef>
              <a:spcAft>
                <a:spcPts val="0"/>
              </a:spcAft>
              <a:buClr>
                <a:schemeClr val="dk1"/>
              </a:buClr>
              <a:buSzPts val="8200"/>
              <a:buNone/>
              <a:defRPr sz="6949" b="1"/>
            </a:lvl3pPr>
            <a:lvl4pPr marL="1549725" lvl="3" indent="-193716" algn="l">
              <a:lnSpc>
                <a:spcPct val="100000"/>
              </a:lnSpc>
              <a:spcBef>
                <a:spcPts val="1237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6186" b="1"/>
            </a:lvl4pPr>
            <a:lvl5pPr marL="1937156" lvl="4" indent="-193716" algn="l">
              <a:lnSpc>
                <a:spcPct val="100000"/>
              </a:lnSpc>
              <a:spcBef>
                <a:spcPts val="1237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6186" b="1"/>
            </a:lvl5pPr>
            <a:lvl6pPr marL="2324588" lvl="5" indent="-193716" algn="l">
              <a:lnSpc>
                <a:spcPct val="100000"/>
              </a:lnSpc>
              <a:spcBef>
                <a:spcPts val="1237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6186" b="1"/>
            </a:lvl6pPr>
            <a:lvl7pPr marL="2712019" lvl="6" indent="-193716" algn="l">
              <a:lnSpc>
                <a:spcPct val="100000"/>
              </a:lnSpc>
              <a:spcBef>
                <a:spcPts val="1237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6186" b="1"/>
            </a:lvl7pPr>
            <a:lvl8pPr marL="3099450" lvl="7" indent="-193716" algn="l">
              <a:lnSpc>
                <a:spcPct val="100000"/>
              </a:lnSpc>
              <a:spcBef>
                <a:spcPts val="1237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6186" b="1"/>
            </a:lvl8pPr>
            <a:lvl9pPr marL="3486882" lvl="8" indent="-193716" algn="l">
              <a:lnSpc>
                <a:spcPct val="100000"/>
              </a:lnSpc>
              <a:spcBef>
                <a:spcPts val="1237"/>
              </a:spcBef>
              <a:spcAft>
                <a:spcPts val="0"/>
              </a:spcAft>
              <a:buClr>
                <a:schemeClr val="dk1"/>
              </a:buClr>
              <a:buSzPts val="7300"/>
              <a:buNone/>
              <a:defRPr sz="6186" b="1"/>
            </a:lvl9pPr>
          </a:lstStyle>
          <a:p>
            <a:endParaRPr/>
          </a:p>
        </p:txBody>
      </p:sp>
      <p:sp>
        <p:nvSpPr>
          <p:cNvPr id="41" name="Google Shape;41;p7"/>
          <p:cNvSpPr txBox="1">
            <a:spLocks noGrp="1"/>
          </p:cNvSpPr>
          <p:nvPr>
            <p:ph type="body" idx="4"/>
          </p:nvPr>
        </p:nvSpPr>
        <p:spPr>
          <a:xfrm>
            <a:off x="14630219" y="11416583"/>
            <a:ext cx="12730187" cy="207415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t" anchorCtr="0">
            <a:normAutofit/>
          </a:bodyPr>
          <a:lstStyle>
            <a:lvl1pPr marL="387431" lvl="0" indent="-780244" algn="l">
              <a:lnSpc>
                <a:spcPct val="100000"/>
              </a:lnSpc>
              <a:spcBef>
                <a:spcPts val="1847"/>
              </a:spcBef>
              <a:spcAft>
                <a:spcPts val="0"/>
              </a:spcAft>
              <a:buClr>
                <a:schemeClr val="dk1"/>
              </a:buClr>
              <a:buSzPts val="10900"/>
              <a:buChar char="•"/>
              <a:defRPr sz="9237"/>
            </a:lvl1pPr>
            <a:lvl2pPr marL="774863" lvl="1" indent="-683386" algn="l">
              <a:lnSpc>
                <a:spcPct val="100000"/>
              </a:lnSpc>
              <a:spcBef>
                <a:spcPts val="1542"/>
              </a:spcBef>
              <a:spcAft>
                <a:spcPts val="0"/>
              </a:spcAft>
              <a:buClr>
                <a:schemeClr val="dk1"/>
              </a:buClr>
              <a:buSzPts val="9100"/>
              <a:buChar char="–"/>
              <a:defRPr sz="7711"/>
            </a:lvl2pPr>
            <a:lvl3pPr marL="1162294" lvl="2" indent="-634957" algn="l">
              <a:lnSpc>
                <a:spcPct val="100000"/>
              </a:lnSpc>
              <a:spcBef>
                <a:spcPts val="1390"/>
              </a:spcBef>
              <a:spcAft>
                <a:spcPts val="0"/>
              </a:spcAft>
              <a:buClr>
                <a:schemeClr val="dk1"/>
              </a:buClr>
              <a:buSzPts val="8200"/>
              <a:buChar char="•"/>
              <a:defRPr sz="6949"/>
            </a:lvl3pPr>
            <a:lvl4pPr marL="1549725" lvl="3" indent="-586528" algn="l">
              <a:lnSpc>
                <a:spcPct val="100000"/>
              </a:lnSpc>
              <a:spcBef>
                <a:spcPts val="1237"/>
              </a:spcBef>
              <a:spcAft>
                <a:spcPts val="0"/>
              </a:spcAft>
              <a:buClr>
                <a:schemeClr val="dk1"/>
              </a:buClr>
              <a:buSzPts val="7300"/>
              <a:buChar char="–"/>
              <a:defRPr sz="6186"/>
            </a:lvl4pPr>
            <a:lvl5pPr marL="1937156" lvl="4" indent="-586528" algn="l">
              <a:lnSpc>
                <a:spcPct val="100000"/>
              </a:lnSpc>
              <a:spcBef>
                <a:spcPts val="1237"/>
              </a:spcBef>
              <a:spcAft>
                <a:spcPts val="0"/>
              </a:spcAft>
              <a:buClr>
                <a:schemeClr val="dk1"/>
              </a:buClr>
              <a:buSzPts val="7300"/>
              <a:buChar char="»"/>
              <a:defRPr sz="6186"/>
            </a:lvl5pPr>
            <a:lvl6pPr marL="2324588" lvl="5" indent="-586528" algn="l">
              <a:lnSpc>
                <a:spcPct val="100000"/>
              </a:lnSpc>
              <a:spcBef>
                <a:spcPts val="1237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6186"/>
            </a:lvl6pPr>
            <a:lvl7pPr marL="2712019" lvl="6" indent="-586528" algn="l">
              <a:lnSpc>
                <a:spcPct val="100000"/>
              </a:lnSpc>
              <a:spcBef>
                <a:spcPts val="1237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6186"/>
            </a:lvl7pPr>
            <a:lvl8pPr marL="3099450" lvl="7" indent="-586528" algn="l">
              <a:lnSpc>
                <a:spcPct val="100000"/>
              </a:lnSpc>
              <a:spcBef>
                <a:spcPts val="1237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6186"/>
            </a:lvl8pPr>
            <a:lvl9pPr marL="3486882" lvl="8" indent="-586528" algn="l">
              <a:lnSpc>
                <a:spcPct val="100000"/>
              </a:lnSpc>
              <a:spcBef>
                <a:spcPts val="1237"/>
              </a:spcBef>
              <a:spcAft>
                <a:spcPts val="0"/>
              </a:spcAft>
              <a:buClr>
                <a:schemeClr val="dk1"/>
              </a:buClr>
              <a:buSzPts val="7300"/>
              <a:buChar char="•"/>
              <a:defRPr sz="6186"/>
            </a:lvl9pPr>
          </a:lstStyle>
          <a:p>
            <a:endParaRPr/>
          </a:p>
        </p:txBody>
      </p:sp>
      <p:sp>
        <p:nvSpPr>
          <p:cNvPr id="42" name="Google Shape;42;p7"/>
          <p:cNvSpPr txBox="1">
            <a:spLocks noGrp="1"/>
          </p:cNvSpPr>
          <p:nvPr>
            <p:ph type="dt" idx="10"/>
          </p:nvPr>
        </p:nvSpPr>
        <p:spPr>
          <a:xfrm>
            <a:off x="1440021" y="33366429"/>
            <a:ext cx="6720099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ftr" idx="11"/>
          </p:nvPr>
        </p:nvSpPr>
        <p:spPr>
          <a:xfrm>
            <a:off x="9840145" y="33366429"/>
            <a:ext cx="9120135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sldNum" idx="12"/>
          </p:nvPr>
        </p:nvSpPr>
        <p:spPr>
          <a:xfrm>
            <a:off x="20640305" y="33366429"/>
            <a:ext cx="6720099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8"/>
          <p:cNvSpPr txBox="1">
            <a:spLocks noGrp="1"/>
          </p:cNvSpPr>
          <p:nvPr>
            <p:ph type="title"/>
          </p:nvPr>
        </p:nvSpPr>
        <p:spPr>
          <a:xfrm>
            <a:off x="1440021" y="1441659"/>
            <a:ext cx="25920383" cy="5999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8"/>
          <p:cNvSpPr txBox="1">
            <a:spLocks noGrp="1"/>
          </p:cNvSpPr>
          <p:nvPr>
            <p:ph type="dt" idx="10"/>
          </p:nvPr>
        </p:nvSpPr>
        <p:spPr>
          <a:xfrm>
            <a:off x="1440021" y="33366429"/>
            <a:ext cx="6720099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8"/>
          <p:cNvSpPr txBox="1">
            <a:spLocks noGrp="1"/>
          </p:cNvSpPr>
          <p:nvPr>
            <p:ph type="ftr" idx="11"/>
          </p:nvPr>
        </p:nvSpPr>
        <p:spPr>
          <a:xfrm>
            <a:off x="9840145" y="33366429"/>
            <a:ext cx="9120135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sldNum" idx="12"/>
          </p:nvPr>
        </p:nvSpPr>
        <p:spPr>
          <a:xfrm>
            <a:off x="20640305" y="33366429"/>
            <a:ext cx="6720099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9"/>
          <p:cNvSpPr txBox="1">
            <a:spLocks noGrp="1"/>
          </p:cNvSpPr>
          <p:nvPr>
            <p:ph type="dt" idx="10"/>
          </p:nvPr>
        </p:nvSpPr>
        <p:spPr>
          <a:xfrm>
            <a:off x="1440021" y="33366429"/>
            <a:ext cx="6720099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9"/>
          <p:cNvSpPr txBox="1">
            <a:spLocks noGrp="1"/>
          </p:cNvSpPr>
          <p:nvPr>
            <p:ph type="ftr" idx="11"/>
          </p:nvPr>
        </p:nvSpPr>
        <p:spPr>
          <a:xfrm>
            <a:off x="9840145" y="33366429"/>
            <a:ext cx="9120135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9"/>
          <p:cNvSpPr txBox="1">
            <a:spLocks noGrp="1"/>
          </p:cNvSpPr>
          <p:nvPr>
            <p:ph type="sldNum" idx="12"/>
          </p:nvPr>
        </p:nvSpPr>
        <p:spPr>
          <a:xfrm>
            <a:off x="20640305" y="33366429"/>
            <a:ext cx="6720099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1440023" y="1433324"/>
            <a:ext cx="9475142" cy="60999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Calibri"/>
              <a:buNone/>
              <a:defRPr sz="7711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11260166" y="1433326"/>
            <a:ext cx="16100240" cy="307247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t" anchorCtr="0">
            <a:normAutofit/>
          </a:bodyPr>
          <a:lstStyle>
            <a:lvl1pPr marL="387431" lvl="0" indent="-973959" algn="l">
              <a:lnSpc>
                <a:spcPct val="100000"/>
              </a:lnSpc>
              <a:spcBef>
                <a:spcPts val="2457"/>
              </a:spcBef>
              <a:spcAft>
                <a:spcPts val="0"/>
              </a:spcAft>
              <a:buClr>
                <a:schemeClr val="dk1"/>
              </a:buClr>
              <a:buSzPts val="14500"/>
              <a:buChar char="•"/>
              <a:defRPr sz="12287"/>
            </a:lvl1pPr>
            <a:lvl2pPr marL="774863" lvl="1" indent="-877101" algn="l">
              <a:lnSpc>
                <a:spcPct val="100000"/>
              </a:lnSpc>
              <a:spcBef>
                <a:spcPts val="2152"/>
              </a:spcBef>
              <a:spcAft>
                <a:spcPts val="0"/>
              </a:spcAft>
              <a:buClr>
                <a:schemeClr val="dk1"/>
              </a:buClr>
              <a:buSzPts val="12700"/>
              <a:buChar char="–"/>
              <a:defRPr sz="10762"/>
            </a:lvl2pPr>
            <a:lvl3pPr marL="1162294" lvl="2" indent="-780244" algn="l">
              <a:lnSpc>
                <a:spcPct val="100000"/>
              </a:lnSpc>
              <a:spcBef>
                <a:spcPts val="1847"/>
              </a:spcBef>
              <a:spcAft>
                <a:spcPts val="0"/>
              </a:spcAft>
              <a:buClr>
                <a:schemeClr val="dk1"/>
              </a:buClr>
              <a:buSzPts val="10900"/>
              <a:buChar char="•"/>
              <a:defRPr sz="9237"/>
            </a:lvl3pPr>
            <a:lvl4pPr marL="1549725" lvl="3" indent="-683386" algn="l">
              <a:lnSpc>
                <a:spcPct val="100000"/>
              </a:lnSpc>
              <a:spcBef>
                <a:spcPts val="1542"/>
              </a:spcBef>
              <a:spcAft>
                <a:spcPts val="0"/>
              </a:spcAft>
              <a:buClr>
                <a:schemeClr val="dk1"/>
              </a:buClr>
              <a:buSzPts val="9100"/>
              <a:buChar char="–"/>
              <a:defRPr sz="7711"/>
            </a:lvl4pPr>
            <a:lvl5pPr marL="1937156" lvl="4" indent="-683386" algn="l">
              <a:lnSpc>
                <a:spcPct val="100000"/>
              </a:lnSpc>
              <a:spcBef>
                <a:spcPts val="1542"/>
              </a:spcBef>
              <a:spcAft>
                <a:spcPts val="0"/>
              </a:spcAft>
              <a:buClr>
                <a:schemeClr val="dk1"/>
              </a:buClr>
              <a:buSzPts val="9100"/>
              <a:buChar char="»"/>
              <a:defRPr sz="7711"/>
            </a:lvl5pPr>
            <a:lvl6pPr marL="2324588" lvl="5" indent="-683386" algn="l">
              <a:lnSpc>
                <a:spcPct val="100000"/>
              </a:lnSpc>
              <a:spcBef>
                <a:spcPts val="1542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7711"/>
            </a:lvl6pPr>
            <a:lvl7pPr marL="2712019" lvl="6" indent="-683386" algn="l">
              <a:lnSpc>
                <a:spcPct val="100000"/>
              </a:lnSpc>
              <a:spcBef>
                <a:spcPts val="1542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7711"/>
            </a:lvl7pPr>
            <a:lvl8pPr marL="3099450" lvl="7" indent="-683386" algn="l">
              <a:lnSpc>
                <a:spcPct val="100000"/>
              </a:lnSpc>
              <a:spcBef>
                <a:spcPts val="1542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7711"/>
            </a:lvl8pPr>
            <a:lvl9pPr marL="3486882" lvl="8" indent="-683386" algn="l">
              <a:lnSpc>
                <a:spcPct val="100000"/>
              </a:lnSpc>
              <a:spcBef>
                <a:spcPts val="1542"/>
              </a:spcBef>
              <a:spcAft>
                <a:spcPts val="0"/>
              </a:spcAft>
              <a:buClr>
                <a:schemeClr val="dk1"/>
              </a:buClr>
              <a:buSzPts val="9100"/>
              <a:buChar char="•"/>
              <a:defRPr sz="7711"/>
            </a:lvl9pPr>
          </a:lstStyle>
          <a:p>
            <a:endParaRPr/>
          </a:p>
        </p:txBody>
      </p:sp>
      <p:sp>
        <p:nvSpPr>
          <p:cNvPr id="57" name="Google Shape;57;p10"/>
          <p:cNvSpPr txBox="1">
            <a:spLocks noGrp="1"/>
          </p:cNvSpPr>
          <p:nvPr>
            <p:ph type="body" idx="2"/>
          </p:nvPr>
        </p:nvSpPr>
        <p:spPr>
          <a:xfrm>
            <a:off x="1440023" y="7533282"/>
            <a:ext cx="9475142" cy="246248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t" anchorCtr="0">
            <a:normAutofit/>
          </a:bodyPr>
          <a:lstStyle>
            <a:lvl1pPr marL="387431" lvl="0" indent="-193716" algn="l">
              <a:lnSpc>
                <a:spcPct val="100000"/>
              </a:lnSpc>
              <a:spcBef>
                <a:spcPts val="1085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5423"/>
            </a:lvl1pPr>
            <a:lvl2pPr marL="774863" lvl="1" indent="-193716" algn="l">
              <a:lnSpc>
                <a:spcPct val="100000"/>
              </a:lnSpc>
              <a:spcBef>
                <a:spcPts val="932"/>
              </a:spcBef>
              <a:spcAft>
                <a:spcPts val="0"/>
              </a:spcAft>
              <a:buClr>
                <a:schemeClr val="dk1"/>
              </a:buClr>
              <a:buSzPts val="5500"/>
              <a:buNone/>
              <a:defRPr sz="4661"/>
            </a:lvl2pPr>
            <a:lvl3pPr marL="1162294" lvl="2" indent="-193716" algn="l">
              <a:lnSpc>
                <a:spcPct val="100000"/>
              </a:lnSpc>
              <a:spcBef>
                <a:spcPts val="763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3813"/>
            </a:lvl3pPr>
            <a:lvl4pPr marL="1549725" lvl="3" indent="-193716" algn="l">
              <a:lnSpc>
                <a:spcPct val="100000"/>
              </a:lnSpc>
              <a:spcBef>
                <a:spcPts val="695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3474"/>
            </a:lvl4pPr>
            <a:lvl5pPr marL="1937156" lvl="4" indent="-193716" algn="l">
              <a:lnSpc>
                <a:spcPct val="100000"/>
              </a:lnSpc>
              <a:spcBef>
                <a:spcPts val="695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3474"/>
            </a:lvl5pPr>
            <a:lvl6pPr marL="2324588" lvl="5" indent="-193716" algn="l">
              <a:lnSpc>
                <a:spcPct val="100000"/>
              </a:lnSpc>
              <a:spcBef>
                <a:spcPts val="695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3474"/>
            </a:lvl6pPr>
            <a:lvl7pPr marL="2712019" lvl="6" indent="-193716" algn="l">
              <a:lnSpc>
                <a:spcPct val="100000"/>
              </a:lnSpc>
              <a:spcBef>
                <a:spcPts val="695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3474"/>
            </a:lvl7pPr>
            <a:lvl8pPr marL="3099450" lvl="7" indent="-193716" algn="l">
              <a:lnSpc>
                <a:spcPct val="100000"/>
              </a:lnSpc>
              <a:spcBef>
                <a:spcPts val="695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3474"/>
            </a:lvl8pPr>
            <a:lvl9pPr marL="3486882" lvl="8" indent="-193716" algn="l">
              <a:lnSpc>
                <a:spcPct val="100000"/>
              </a:lnSpc>
              <a:spcBef>
                <a:spcPts val="695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3474"/>
            </a:lvl9pPr>
          </a:lstStyle>
          <a:p>
            <a:endParaRPr/>
          </a:p>
        </p:txBody>
      </p:sp>
      <p:sp>
        <p:nvSpPr>
          <p:cNvPr id="58" name="Google Shape;58;p10"/>
          <p:cNvSpPr txBox="1">
            <a:spLocks noGrp="1"/>
          </p:cNvSpPr>
          <p:nvPr>
            <p:ph type="dt" idx="10"/>
          </p:nvPr>
        </p:nvSpPr>
        <p:spPr>
          <a:xfrm>
            <a:off x="1440021" y="33366429"/>
            <a:ext cx="6720099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0"/>
          <p:cNvSpPr txBox="1">
            <a:spLocks noGrp="1"/>
          </p:cNvSpPr>
          <p:nvPr>
            <p:ph type="ftr" idx="11"/>
          </p:nvPr>
        </p:nvSpPr>
        <p:spPr>
          <a:xfrm>
            <a:off x="9840145" y="33366429"/>
            <a:ext cx="9120135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0"/>
          <p:cNvSpPr txBox="1">
            <a:spLocks noGrp="1"/>
          </p:cNvSpPr>
          <p:nvPr>
            <p:ph type="sldNum" idx="12"/>
          </p:nvPr>
        </p:nvSpPr>
        <p:spPr>
          <a:xfrm>
            <a:off x="20640305" y="33366429"/>
            <a:ext cx="6720099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1"/>
          <p:cNvSpPr txBox="1">
            <a:spLocks noGrp="1"/>
          </p:cNvSpPr>
          <p:nvPr>
            <p:ph type="title"/>
          </p:nvPr>
        </p:nvSpPr>
        <p:spPr>
          <a:xfrm>
            <a:off x="5645085" y="25199819"/>
            <a:ext cx="17280255" cy="297498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Calibri"/>
              <a:buNone/>
              <a:defRPr sz="7711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1"/>
          <p:cNvSpPr>
            <a:spLocks noGrp="1"/>
          </p:cNvSpPr>
          <p:nvPr>
            <p:ph type="pic" idx="2"/>
          </p:nvPr>
        </p:nvSpPr>
        <p:spPr>
          <a:xfrm>
            <a:off x="5645085" y="3216642"/>
            <a:ext cx="17280255" cy="21599843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1"/>
          <p:cNvSpPr txBox="1">
            <a:spLocks noGrp="1"/>
          </p:cNvSpPr>
          <p:nvPr>
            <p:ph type="body" idx="1"/>
          </p:nvPr>
        </p:nvSpPr>
        <p:spPr>
          <a:xfrm>
            <a:off x="5645085" y="28174801"/>
            <a:ext cx="17280255" cy="42249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t" anchorCtr="0">
            <a:normAutofit/>
          </a:bodyPr>
          <a:lstStyle>
            <a:lvl1pPr marL="387431" lvl="0" indent="-193716" algn="l">
              <a:lnSpc>
                <a:spcPct val="100000"/>
              </a:lnSpc>
              <a:spcBef>
                <a:spcPts val="1085"/>
              </a:spcBef>
              <a:spcAft>
                <a:spcPts val="0"/>
              </a:spcAft>
              <a:buClr>
                <a:schemeClr val="dk1"/>
              </a:buClr>
              <a:buSzPts val="6400"/>
              <a:buNone/>
              <a:defRPr sz="5423"/>
            </a:lvl1pPr>
            <a:lvl2pPr marL="774863" lvl="1" indent="-193716" algn="l">
              <a:lnSpc>
                <a:spcPct val="100000"/>
              </a:lnSpc>
              <a:spcBef>
                <a:spcPts val="932"/>
              </a:spcBef>
              <a:spcAft>
                <a:spcPts val="0"/>
              </a:spcAft>
              <a:buClr>
                <a:schemeClr val="dk1"/>
              </a:buClr>
              <a:buSzPts val="5500"/>
              <a:buNone/>
              <a:defRPr sz="4661"/>
            </a:lvl2pPr>
            <a:lvl3pPr marL="1162294" lvl="2" indent="-193716" algn="l">
              <a:lnSpc>
                <a:spcPct val="100000"/>
              </a:lnSpc>
              <a:spcBef>
                <a:spcPts val="763"/>
              </a:spcBef>
              <a:spcAft>
                <a:spcPts val="0"/>
              </a:spcAft>
              <a:buClr>
                <a:schemeClr val="dk1"/>
              </a:buClr>
              <a:buSzPts val="4500"/>
              <a:buNone/>
              <a:defRPr sz="3813"/>
            </a:lvl3pPr>
            <a:lvl4pPr marL="1549725" lvl="3" indent="-193716" algn="l">
              <a:lnSpc>
                <a:spcPct val="100000"/>
              </a:lnSpc>
              <a:spcBef>
                <a:spcPts val="695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3474"/>
            </a:lvl4pPr>
            <a:lvl5pPr marL="1937156" lvl="4" indent="-193716" algn="l">
              <a:lnSpc>
                <a:spcPct val="100000"/>
              </a:lnSpc>
              <a:spcBef>
                <a:spcPts val="695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3474"/>
            </a:lvl5pPr>
            <a:lvl6pPr marL="2324588" lvl="5" indent="-193716" algn="l">
              <a:lnSpc>
                <a:spcPct val="100000"/>
              </a:lnSpc>
              <a:spcBef>
                <a:spcPts val="695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3474"/>
            </a:lvl6pPr>
            <a:lvl7pPr marL="2712019" lvl="6" indent="-193716" algn="l">
              <a:lnSpc>
                <a:spcPct val="100000"/>
              </a:lnSpc>
              <a:spcBef>
                <a:spcPts val="695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3474"/>
            </a:lvl7pPr>
            <a:lvl8pPr marL="3099450" lvl="7" indent="-193716" algn="l">
              <a:lnSpc>
                <a:spcPct val="100000"/>
              </a:lnSpc>
              <a:spcBef>
                <a:spcPts val="695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3474"/>
            </a:lvl8pPr>
            <a:lvl9pPr marL="3486882" lvl="8" indent="-193716" algn="l">
              <a:lnSpc>
                <a:spcPct val="100000"/>
              </a:lnSpc>
              <a:spcBef>
                <a:spcPts val="695"/>
              </a:spcBef>
              <a:spcAft>
                <a:spcPts val="0"/>
              </a:spcAft>
              <a:buClr>
                <a:schemeClr val="dk1"/>
              </a:buClr>
              <a:buSzPts val="4100"/>
              <a:buNone/>
              <a:defRPr sz="3474"/>
            </a:lvl9pPr>
          </a:lstStyle>
          <a:p>
            <a:endParaRPr/>
          </a:p>
        </p:txBody>
      </p:sp>
      <p:sp>
        <p:nvSpPr>
          <p:cNvPr id="65" name="Google Shape;65;p11"/>
          <p:cNvSpPr txBox="1">
            <a:spLocks noGrp="1"/>
          </p:cNvSpPr>
          <p:nvPr>
            <p:ph type="dt" idx="10"/>
          </p:nvPr>
        </p:nvSpPr>
        <p:spPr>
          <a:xfrm>
            <a:off x="1440021" y="33366429"/>
            <a:ext cx="6720099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1"/>
          <p:cNvSpPr txBox="1">
            <a:spLocks noGrp="1"/>
          </p:cNvSpPr>
          <p:nvPr>
            <p:ph type="ftr" idx="11"/>
          </p:nvPr>
        </p:nvSpPr>
        <p:spPr>
          <a:xfrm>
            <a:off x="9840145" y="33366429"/>
            <a:ext cx="9120135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sldNum" idx="12"/>
          </p:nvPr>
        </p:nvSpPr>
        <p:spPr>
          <a:xfrm>
            <a:off x="20640305" y="33366429"/>
            <a:ext cx="6720099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>
            <a:spLocks noGrp="1"/>
          </p:cNvSpPr>
          <p:nvPr>
            <p:ph type="title"/>
          </p:nvPr>
        </p:nvSpPr>
        <p:spPr>
          <a:xfrm>
            <a:off x="1440021" y="1441659"/>
            <a:ext cx="25920383" cy="59999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0"/>
              <a:buFont typeface="Calibri"/>
              <a:buNone/>
              <a:defRPr sz="20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2"/>
          <p:cNvSpPr txBox="1">
            <a:spLocks noGrp="1"/>
          </p:cNvSpPr>
          <p:nvPr>
            <p:ph type="body" idx="1"/>
          </p:nvPr>
        </p:nvSpPr>
        <p:spPr>
          <a:xfrm>
            <a:off x="1440021" y="8399945"/>
            <a:ext cx="25920383" cy="237581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t" anchorCtr="0">
            <a:normAutofit/>
          </a:bodyPr>
          <a:lstStyle>
            <a:lvl1pPr marL="457200" marR="0" lvl="0" indent="-1149350" algn="l" rtl="0">
              <a:lnSpc>
                <a:spcPct val="100000"/>
              </a:lnSpc>
              <a:spcBef>
                <a:spcPts val="2900"/>
              </a:spcBef>
              <a:spcAft>
                <a:spcPts val="0"/>
              </a:spcAft>
              <a:buClr>
                <a:schemeClr val="dk1"/>
              </a:buClr>
              <a:buSzPts val="14500"/>
              <a:buFont typeface="Arial"/>
              <a:buChar char="•"/>
              <a:defRPr sz="145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1035050" algn="l" rtl="0">
              <a:lnSpc>
                <a:spcPct val="100000"/>
              </a:lnSpc>
              <a:spcBef>
                <a:spcPts val="2540"/>
              </a:spcBef>
              <a:spcAft>
                <a:spcPts val="0"/>
              </a:spcAft>
              <a:buClr>
                <a:schemeClr val="dk1"/>
              </a:buClr>
              <a:buSzPts val="12700"/>
              <a:buFont typeface="Arial"/>
              <a:buChar char="–"/>
              <a:defRPr sz="127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920750" algn="l" rtl="0">
              <a:lnSpc>
                <a:spcPct val="100000"/>
              </a:lnSpc>
              <a:spcBef>
                <a:spcPts val="2180"/>
              </a:spcBef>
              <a:spcAft>
                <a:spcPts val="0"/>
              </a:spcAft>
              <a:buClr>
                <a:schemeClr val="dk1"/>
              </a:buClr>
              <a:buSzPts val="10900"/>
              <a:buFont typeface="Arial"/>
              <a:buChar char="•"/>
              <a:defRPr sz="10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806450" algn="l" rtl="0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–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806450" algn="l" rtl="0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»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806450" algn="l" rtl="0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•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806450" algn="l" rtl="0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•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806450" algn="l" rtl="0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•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806450" algn="l" rtl="0">
              <a:lnSpc>
                <a:spcPct val="100000"/>
              </a:lnSpc>
              <a:spcBef>
                <a:spcPts val="1820"/>
              </a:spcBef>
              <a:spcAft>
                <a:spcPts val="0"/>
              </a:spcAft>
              <a:buClr>
                <a:schemeClr val="dk1"/>
              </a:buClr>
              <a:buSzPts val="9100"/>
              <a:buFont typeface="Arial"/>
              <a:buChar char="•"/>
              <a:defRPr sz="9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2"/>
          <p:cNvSpPr txBox="1">
            <a:spLocks noGrp="1"/>
          </p:cNvSpPr>
          <p:nvPr>
            <p:ph type="dt" idx="10"/>
          </p:nvPr>
        </p:nvSpPr>
        <p:spPr>
          <a:xfrm>
            <a:off x="1440021" y="33366429"/>
            <a:ext cx="6720099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94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94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94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94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94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94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94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94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2"/>
          <p:cNvSpPr txBox="1">
            <a:spLocks noGrp="1"/>
          </p:cNvSpPr>
          <p:nvPr>
            <p:ph type="ftr" idx="11"/>
          </p:nvPr>
        </p:nvSpPr>
        <p:spPr>
          <a:xfrm>
            <a:off x="9840145" y="33366429"/>
            <a:ext cx="9120135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94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94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94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94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94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94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94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6949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ldNum" idx="12"/>
          </p:nvPr>
        </p:nvSpPr>
        <p:spPr>
          <a:xfrm>
            <a:off x="20640305" y="33366429"/>
            <a:ext cx="6720099" cy="19166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15575" tIns="207775" rIns="415575" bIns="207775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500"/>
              <a:buFont typeface="Arial"/>
              <a:buNone/>
              <a:defRPr sz="4661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00000000-1234-1234-1234-12341234123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186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/>
          <p:nvPr/>
        </p:nvSpPr>
        <p:spPr>
          <a:xfrm>
            <a:off x="1836177" y="31499469"/>
            <a:ext cx="25563102" cy="339926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txBody>
          <a:bodyPr spcFirstLastPara="1" wrap="square" lIns="77470" tIns="38724" rIns="77470" bIns="38724" anchor="ctr" anchorCtr="0">
            <a:noAutofit/>
          </a:bodyPr>
          <a:lstStyle/>
          <a:p>
            <a:pPr algn="ctr">
              <a:buSzPts val="1800"/>
            </a:pPr>
            <a:endParaRPr sz="1525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5" name="Google Shape;85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4617680" y="23774052"/>
            <a:ext cx="26" cy="36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"/>
          <p:cNvSpPr txBox="1"/>
          <p:nvPr/>
        </p:nvSpPr>
        <p:spPr>
          <a:xfrm>
            <a:off x="992413" y="7356742"/>
            <a:ext cx="27031864" cy="1320596"/>
          </a:xfrm>
          <a:prstGeom prst="rect">
            <a:avLst/>
          </a:prstGeom>
          <a:solidFill>
            <a:srgbClr val="4472C4"/>
          </a:solidFill>
          <a:ln>
            <a:noFill/>
          </a:ln>
          <a:effectLst>
            <a:outerShdw blurRad="57150" dist="19050" dir="5400000" algn="ctr" rotWithShape="0">
              <a:srgbClr val="000000">
                <a:alpha val="61960"/>
              </a:srgbClr>
            </a:outerShdw>
          </a:effectLst>
        </p:spPr>
        <p:txBody>
          <a:bodyPr spcFirstLastPara="1" wrap="square" lIns="77470" tIns="38724" rIns="77470" bIns="38724" anchor="t" anchorCtr="0">
            <a:spAutoFit/>
          </a:bodyPr>
          <a:lstStyle/>
          <a:p>
            <a:pPr algn="ctr">
              <a:lnSpc>
                <a:spcPct val="107000"/>
              </a:lnSpc>
              <a:spcAft>
                <a:spcPts val="678"/>
              </a:spcAft>
              <a:buSzPts val="7200"/>
            </a:pPr>
            <a:r>
              <a:rPr lang="es-ES" sz="7000" b="1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TÍTULO</a:t>
            </a:r>
            <a:endParaRPr sz="7000" b="1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 txBox="1"/>
          <p:nvPr/>
        </p:nvSpPr>
        <p:spPr>
          <a:xfrm>
            <a:off x="992413" y="9073307"/>
            <a:ext cx="27031864" cy="106616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spcFirstLastPara="1" wrap="square" lIns="77470" tIns="38724" rIns="77470" bIns="38724" anchor="t" anchorCtr="0">
            <a:spAutoFit/>
          </a:bodyPr>
          <a:lstStyle/>
          <a:p>
            <a:pPr algn="ctr">
              <a:lnSpc>
                <a:spcPct val="107000"/>
              </a:lnSpc>
              <a:buSzPts val="4800"/>
            </a:pPr>
            <a:r>
              <a:rPr lang="es-MX" sz="6000" dirty="0">
                <a:latin typeface="Calibri"/>
                <a:ea typeface="Calibri"/>
                <a:cs typeface="Calibri"/>
                <a:sym typeface="Calibri"/>
              </a:rPr>
              <a:t>AUTORES DEL TRABAJO</a:t>
            </a:r>
            <a:endParaRPr sz="6000" dirty="0"/>
          </a:p>
        </p:txBody>
      </p:sp>
      <p:sp>
        <p:nvSpPr>
          <p:cNvPr id="88" name="Google Shape;88;p1"/>
          <p:cNvSpPr txBox="1"/>
          <p:nvPr/>
        </p:nvSpPr>
        <p:spPr>
          <a:xfrm>
            <a:off x="992412" y="10674410"/>
            <a:ext cx="27031864" cy="4119824"/>
          </a:xfrm>
          <a:prstGeom prst="rect">
            <a:avLst/>
          </a:prstGeom>
          <a:solidFill>
            <a:srgbClr val="9CC2E5"/>
          </a:solidFill>
          <a:ln>
            <a:noFill/>
          </a:ln>
        </p:spPr>
        <p:txBody>
          <a:bodyPr spcFirstLastPara="1" wrap="square" lIns="77470" tIns="38724" rIns="77470" bIns="38724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678"/>
              </a:spcAft>
              <a:buSzPts val="5400"/>
            </a:pPr>
            <a:r>
              <a:rPr lang="es-ES" sz="6000" b="1" dirty="0">
                <a:latin typeface="Calibri"/>
                <a:ea typeface="Calibri"/>
                <a:cs typeface="Calibri"/>
                <a:sym typeface="Calibri"/>
              </a:rPr>
              <a:t>INTRODUCCIÓN</a:t>
            </a:r>
            <a:br>
              <a:rPr lang="es-ES" sz="60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s-ES" sz="6000" dirty="0">
                <a:latin typeface="Calibri"/>
                <a:ea typeface="Calibri"/>
                <a:cs typeface="Calibri"/>
                <a:sym typeface="Calibri"/>
              </a:rPr>
            </a:br>
            <a:br>
              <a:rPr lang="es-ES" sz="6000" dirty="0">
                <a:latin typeface="Calibri"/>
                <a:ea typeface="Calibri"/>
                <a:cs typeface="Calibri"/>
                <a:sym typeface="Calibri"/>
              </a:rPr>
            </a:br>
            <a:endParaRPr sz="6000" dirty="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Imagen 2" descr="Texto&#10;&#10;Descripción generada automáticamente">
            <a:extLst>
              <a:ext uri="{FF2B5EF4-FFF2-40B4-BE49-F238E27FC236}">
                <a16:creationId xmlns:a16="http://schemas.microsoft.com/office/drawing/2014/main" id="{F7347220-3077-2B2F-F4C9-5D2DE2427F8C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2970" b="9315"/>
          <a:stretch/>
        </p:blipFill>
        <p:spPr>
          <a:xfrm>
            <a:off x="0" y="-29499"/>
            <a:ext cx="28800425" cy="6251486"/>
          </a:xfrm>
          <a:prstGeom prst="rect">
            <a:avLst/>
          </a:prstGeom>
        </p:spPr>
      </p:pic>
      <p:sp>
        <p:nvSpPr>
          <p:cNvPr id="4" name="Google Shape;88;p1">
            <a:extLst>
              <a:ext uri="{FF2B5EF4-FFF2-40B4-BE49-F238E27FC236}">
                <a16:creationId xmlns:a16="http://schemas.microsoft.com/office/drawing/2014/main" id="{FCD60E4F-9DA4-E109-7622-74C08ED31363}"/>
              </a:ext>
            </a:extLst>
          </p:cNvPr>
          <p:cNvSpPr txBox="1"/>
          <p:nvPr/>
        </p:nvSpPr>
        <p:spPr>
          <a:xfrm>
            <a:off x="992412" y="15260760"/>
            <a:ext cx="27031864" cy="4119824"/>
          </a:xfrm>
          <a:prstGeom prst="rect">
            <a:avLst/>
          </a:prstGeom>
          <a:solidFill>
            <a:srgbClr val="9CC2E5"/>
          </a:solidFill>
          <a:ln>
            <a:noFill/>
          </a:ln>
        </p:spPr>
        <p:txBody>
          <a:bodyPr spcFirstLastPara="1" wrap="square" lIns="77470" tIns="38724" rIns="77470" bIns="38724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678"/>
              </a:spcAft>
              <a:buSzPts val="5400"/>
            </a:pPr>
            <a:r>
              <a:rPr lang="es-ES" sz="6000" b="1" dirty="0">
                <a:latin typeface="Calibri"/>
                <a:ea typeface="Calibri"/>
                <a:cs typeface="Calibri"/>
                <a:sym typeface="Calibri"/>
              </a:rPr>
              <a:t>MATERIAL Y MÉTODOS</a:t>
            </a:r>
            <a:br>
              <a:rPr lang="es-ES" sz="60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s-ES" sz="6000" dirty="0">
                <a:latin typeface="Calibri"/>
                <a:ea typeface="Calibri"/>
                <a:cs typeface="Calibri"/>
                <a:sym typeface="Calibri"/>
              </a:rPr>
            </a:br>
            <a:br>
              <a:rPr lang="es-ES" sz="6000" dirty="0">
                <a:latin typeface="Calibri"/>
                <a:ea typeface="Calibri"/>
                <a:cs typeface="Calibri"/>
                <a:sym typeface="Calibri"/>
              </a:rPr>
            </a:br>
            <a:endParaRPr sz="60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5" name="Google Shape;88;p1">
            <a:extLst>
              <a:ext uri="{FF2B5EF4-FFF2-40B4-BE49-F238E27FC236}">
                <a16:creationId xmlns:a16="http://schemas.microsoft.com/office/drawing/2014/main" id="{F9E06A9B-B9D9-35EC-7234-CD99F06D2AB7}"/>
              </a:ext>
            </a:extLst>
          </p:cNvPr>
          <p:cNvSpPr txBox="1"/>
          <p:nvPr/>
        </p:nvSpPr>
        <p:spPr>
          <a:xfrm>
            <a:off x="992412" y="19819216"/>
            <a:ext cx="13657181" cy="8071675"/>
          </a:xfrm>
          <a:prstGeom prst="rect">
            <a:avLst/>
          </a:prstGeom>
          <a:solidFill>
            <a:srgbClr val="9CC2E5"/>
          </a:solidFill>
          <a:ln>
            <a:noFill/>
          </a:ln>
        </p:spPr>
        <p:txBody>
          <a:bodyPr spcFirstLastPara="1" wrap="square" lIns="77470" tIns="38724" rIns="77470" bIns="38724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678"/>
              </a:spcAft>
              <a:buSzPts val="5400"/>
            </a:pPr>
            <a:r>
              <a:rPr lang="es-ES" sz="6000" b="1" dirty="0">
                <a:latin typeface="Calibri"/>
                <a:ea typeface="Calibri"/>
                <a:cs typeface="Calibri"/>
                <a:sym typeface="Calibri"/>
              </a:rPr>
              <a:t>RESULTADOS</a:t>
            </a:r>
            <a:br>
              <a:rPr lang="es-ES" sz="60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s-ES" sz="60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s-ES" sz="60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s-ES" sz="60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s-ES" sz="60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s-ES" sz="6000" dirty="0">
                <a:latin typeface="Calibri"/>
                <a:ea typeface="Calibri"/>
                <a:cs typeface="Calibri"/>
                <a:sym typeface="Calibri"/>
              </a:rPr>
            </a:br>
            <a:br>
              <a:rPr lang="es-ES" sz="6000" dirty="0">
                <a:latin typeface="Calibri"/>
                <a:ea typeface="Calibri"/>
                <a:cs typeface="Calibri"/>
                <a:sym typeface="Calibri"/>
              </a:rPr>
            </a:br>
            <a:endParaRPr sz="60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Google Shape;88;p1">
            <a:extLst>
              <a:ext uri="{FF2B5EF4-FFF2-40B4-BE49-F238E27FC236}">
                <a16:creationId xmlns:a16="http://schemas.microsoft.com/office/drawing/2014/main" id="{D51C5BD9-36AD-5D01-CACB-BD4C9EB41144}"/>
              </a:ext>
            </a:extLst>
          </p:cNvPr>
          <p:cNvSpPr txBox="1"/>
          <p:nvPr/>
        </p:nvSpPr>
        <p:spPr>
          <a:xfrm>
            <a:off x="992412" y="28278435"/>
            <a:ext cx="13657181" cy="7083712"/>
          </a:xfrm>
          <a:prstGeom prst="rect">
            <a:avLst/>
          </a:prstGeom>
          <a:solidFill>
            <a:srgbClr val="9CC2E5"/>
          </a:solidFill>
          <a:ln>
            <a:noFill/>
          </a:ln>
        </p:spPr>
        <p:txBody>
          <a:bodyPr spcFirstLastPara="1" wrap="square" lIns="77470" tIns="38724" rIns="77470" bIns="38724" anchor="t" anchorCtr="0">
            <a:spAutoFit/>
          </a:bodyPr>
          <a:lstStyle/>
          <a:p>
            <a:pPr>
              <a:lnSpc>
                <a:spcPct val="107000"/>
              </a:lnSpc>
              <a:spcAft>
                <a:spcPts val="678"/>
              </a:spcAft>
              <a:buSzPts val="5400"/>
            </a:pPr>
            <a:r>
              <a:rPr lang="es-ES" sz="6000" b="1" dirty="0">
                <a:latin typeface="Calibri"/>
                <a:ea typeface="Calibri"/>
                <a:cs typeface="Calibri"/>
                <a:sym typeface="Calibri"/>
              </a:rPr>
              <a:t>CONCLUSIÓN</a:t>
            </a:r>
            <a:br>
              <a:rPr lang="es-ES" sz="60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s-ES" sz="60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s-ES" sz="60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s-ES" sz="60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es-ES" sz="6000" dirty="0">
                <a:latin typeface="Calibri"/>
                <a:ea typeface="Calibri"/>
                <a:cs typeface="Calibri"/>
                <a:sym typeface="Calibri"/>
              </a:rPr>
            </a:br>
            <a:br>
              <a:rPr lang="es-ES" sz="6000" dirty="0">
                <a:latin typeface="Calibri"/>
                <a:ea typeface="Calibri"/>
                <a:cs typeface="Calibri"/>
                <a:sym typeface="Calibri"/>
              </a:rPr>
            </a:br>
            <a:endParaRPr sz="6000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2A185B59-C364-60E0-B9E0-4F13BB762D24}"/>
              </a:ext>
            </a:extLst>
          </p:cNvPr>
          <p:cNvSpPr txBox="1"/>
          <p:nvPr/>
        </p:nvSpPr>
        <p:spPr>
          <a:xfrm>
            <a:off x="15024161" y="19819216"/>
            <a:ext cx="13000090" cy="1548116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s-MX" sz="10000" dirty="0"/>
          </a:p>
          <a:p>
            <a:endParaRPr lang="es-MX" sz="10000" dirty="0"/>
          </a:p>
          <a:p>
            <a:endParaRPr lang="es-MX" sz="10000" dirty="0"/>
          </a:p>
          <a:p>
            <a:pPr algn="ctr"/>
            <a:r>
              <a:rPr lang="es-MX" sz="10000" dirty="0"/>
              <a:t>ESPACIO PARA GRÁFICOS</a:t>
            </a:r>
            <a:br>
              <a:rPr lang="es-MX" sz="10000" dirty="0"/>
            </a:br>
            <a:br>
              <a:rPr lang="es-MX" sz="10000" dirty="0"/>
            </a:br>
            <a:br>
              <a:rPr lang="es-MX" sz="10000" dirty="0"/>
            </a:br>
            <a:br>
              <a:rPr lang="es-MX" sz="10000" dirty="0"/>
            </a:br>
            <a:br>
              <a:rPr lang="es-MX" sz="10000" dirty="0"/>
            </a:br>
            <a:endParaRPr lang="es-PY" sz="10000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C5AFF8AE-DB4B-505B-A121-28AE871938EC}"/>
              </a:ext>
            </a:extLst>
          </p:cNvPr>
          <p:cNvSpPr/>
          <p:nvPr/>
        </p:nvSpPr>
        <p:spPr>
          <a:xfrm rot="18657508">
            <a:off x="1652175" y="17538204"/>
            <a:ext cx="25496082" cy="644791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s-ES" sz="41300" b="1" cap="none" spc="0" dirty="0">
                <a:ln w="12700">
                  <a:solidFill>
                    <a:sysClr val="windowText" lastClr="000000"/>
                  </a:solidFill>
                  <a:prstDash val="solid"/>
                </a:ln>
                <a:noFill/>
              </a:rPr>
              <a:t>EJEMPLO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Personalizado</PresentationFormat>
  <Paragraphs>11</Paragraphs>
  <Slides>1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User</dc:creator>
  <cp:lastModifiedBy>Elías Morán</cp:lastModifiedBy>
  <cp:revision>1</cp:revision>
  <dcterms:created xsi:type="dcterms:W3CDTF">2022-09-24T22:47:06Z</dcterms:created>
  <dcterms:modified xsi:type="dcterms:W3CDTF">2024-09-08T20:57:29Z</dcterms:modified>
</cp:coreProperties>
</file>