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042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000000"/>
          </p15:clr>
        </p15:guide>
        <p15:guide id="2" pos="9071" userDrawn="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CKw7fDtRuZ0u4bDRwL9GR8xTD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2358" y="150"/>
      </p:cViewPr>
      <p:guideLst>
        <p:guide orient="horz" pos="11339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4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160032" y="11183259"/>
            <a:ext cx="24480362" cy="7716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320064" y="20399852"/>
            <a:ext cx="20160297" cy="9199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2457"/>
              </a:spcBef>
              <a:spcAft>
                <a:spcPts val="0"/>
              </a:spcAft>
              <a:buClr>
                <a:srgbClr val="888888"/>
              </a:buClr>
              <a:buSzPts val="145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152"/>
              </a:spcBef>
              <a:spcAft>
                <a:spcPts val="0"/>
              </a:spcAft>
              <a:buClr>
                <a:srgbClr val="888888"/>
              </a:buClr>
              <a:buSzPts val="127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rgbClr val="888888"/>
              </a:buClr>
              <a:buSzPts val="109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40021" y="1441659"/>
            <a:ext cx="25920383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521131" y="7318835"/>
            <a:ext cx="23758162" cy="25920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74863" lvl="1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162294" lvl="2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549725" lvl="3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937156" lvl="4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324588" lvl="5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712019" lvl="6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099450" lvl="7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486882" lvl="8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762135" y="13559839"/>
            <a:ext cx="30716442" cy="648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438060" y="7319746"/>
            <a:ext cx="30716442" cy="1896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74863" lvl="1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162294" lvl="2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549725" lvl="3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937156" lvl="4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324588" lvl="5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712019" lvl="6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099450" lvl="7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486882" lvl="8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440021" y="1441659"/>
            <a:ext cx="25920383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440021" y="8399945"/>
            <a:ext cx="25920383" cy="2375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74863" lvl="1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162294" lvl="2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549725" lvl="3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937156" lvl="4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324588" lvl="5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712019" lvl="6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099450" lvl="7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486882" lvl="8" indent="-290573" algn="l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75036" y="23133167"/>
            <a:ext cx="24480362" cy="7149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00"/>
              <a:buFont typeface="Calibri"/>
              <a:buNone/>
              <a:defRPr sz="15423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75036" y="15258229"/>
            <a:ext cx="24480362" cy="7874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b" anchorCtr="0">
            <a:normAutofit/>
          </a:bodyPr>
          <a:lstStyle>
            <a:lvl1pPr marL="387431" lvl="0" indent="-19371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 sz="7711">
                <a:solidFill>
                  <a:srgbClr val="888888"/>
                </a:solidFill>
              </a:defRPr>
            </a:lvl1pPr>
            <a:lvl2pPr marL="774863" lvl="1" indent="-193716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rgbClr val="888888"/>
              </a:buClr>
              <a:buSzPts val="8200"/>
              <a:buNone/>
              <a:defRPr sz="6949">
                <a:solidFill>
                  <a:srgbClr val="888888"/>
                </a:solidFill>
              </a:defRPr>
            </a:lvl2pPr>
            <a:lvl3pPr marL="1162294" lvl="2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rgbClr val="888888"/>
              </a:buClr>
              <a:buSzPts val="7300"/>
              <a:buNone/>
              <a:defRPr sz="6186">
                <a:solidFill>
                  <a:srgbClr val="888888"/>
                </a:solidFill>
              </a:defRPr>
            </a:lvl3pPr>
            <a:lvl4pPr marL="1549725" lvl="3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5423">
                <a:solidFill>
                  <a:srgbClr val="888888"/>
                </a:solidFill>
              </a:defRPr>
            </a:lvl4pPr>
            <a:lvl5pPr marL="1937156" lvl="4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5423">
                <a:solidFill>
                  <a:srgbClr val="888888"/>
                </a:solidFill>
              </a:defRPr>
            </a:lvl5pPr>
            <a:lvl6pPr marL="2324588" lvl="5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5423">
                <a:solidFill>
                  <a:srgbClr val="888888"/>
                </a:solidFill>
              </a:defRPr>
            </a:lvl6pPr>
            <a:lvl7pPr marL="2712019" lvl="6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5423">
                <a:solidFill>
                  <a:srgbClr val="888888"/>
                </a:solidFill>
              </a:defRPr>
            </a:lvl7pPr>
            <a:lvl8pPr marL="3099450" lvl="7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5423">
                <a:solidFill>
                  <a:srgbClr val="888888"/>
                </a:solidFill>
              </a:defRPr>
            </a:lvl8pPr>
            <a:lvl9pPr marL="3486882" lvl="8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54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40021" y="1441659"/>
            <a:ext cx="25920383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40022" y="8399945"/>
            <a:ext cx="12720187" cy="2375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877101" algn="l">
              <a:lnSpc>
                <a:spcPct val="100000"/>
              </a:lnSpc>
              <a:spcBef>
                <a:spcPts val="2152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0762"/>
            </a:lvl1pPr>
            <a:lvl2pPr marL="774863" lvl="1" indent="-780244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9237"/>
            </a:lvl2pPr>
            <a:lvl3pPr marL="1162294" lvl="2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7711"/>
            </a:lvl3pPr>
            <a:lvl4pPr marL="1549725" lvl="3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–"/>
              <a:defRPr sz="6949"/>
            </a:lvl4pPr>
            <a:lvl5pPr marL="1937156" lvl="4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»"/>
              <a:defRPr sz="6949"/>
            </a:lvl5pPr>
            <a:lvl6pPr marL="2324588" lvl="5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6pPr>
            <a:lvl7pPr marL="2712019" lvl="6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7pPr>
            <a:lvl8pPr marL="3099450" lvl="7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8pPr>
            <a:lvl9pPr marL="3486882" lvl="8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4640217" y="8399945"/>
            <a:ext cx="12720187" cy="2375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877101" algn="l">
              <a:lnSpc>
                <a:spcPct val="100000"/>
              </a:lnSpc>
              <a:spcBef>
                <a:spcPts val="2152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0762"/>
            </a:lvl1pPr>
            <a:lvl2pPr marL="774863" lvl="1" indent="-780244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9237"/>
            </a:lvl2pPr>
            <a:lvl3pPr marL="1162294" lvl="2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7711"/>
            </a:lvl3pPr>
            <a:lvl4pPr marL="1549725" lvl="3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–"/>
              <a:defRPr sz="6949"/>
            </a:lvl4pPr>
            <a:lvl5pPr marL="1937156" lvl="4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»"/>
              <a:defRPr sz="6949"/>
            </a:lvl5pPr>
            <a:lvl6pPr marL="2324588" lvl="5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6pPr>
            <a:lvl7pPr marL="2712019" lvl="6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7pPr>
            <a:lvl8pPr marL="3099450" lvl="7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8pPr>
            <a:lvl9pPr marL="3486882" lvl="8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40021" y="1441659"/>
            <a:ext cx="25920383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40023" y="8058277"/>
            <a:ext cx="12725190" cy="33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b" anchorCtr="0">
            <a:normAutofit/>
          </a:bodyPr>
          <a:lstStyle>
            <a:lvl1pPr marL="387431" lvl="0" indent="-193716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9237" b="1"/>
            </a:lvl1pPr>
            <a:lvl2pPr marL="774863" lvl="1" indent="-19371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7711" b="1"/>
            </a:lvl2pPr>
            <a:lvl3pPr marL="1162294" lvl="2" indent="-193716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6949" b="1"/>
            </a:lvl3pPr>
            <a:lvl4pPr marL="1549725" lvl="3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4pPr>
            <a:lvl5pPr marL="1937156" lvl="4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5pPr>
            <a:lvl6pPr marL="2324588" lvl="5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6pPr>
            <a:lvl7pPr marL="2712019" lvl="6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7pPr>
            <a:lvl8pPr marL="3099450" lvl="7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8pPr>
            <a:lvl9pPr marL="3486882" lvl="8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40023" y="11416583"/>
            <a:ext cx="12725190" cy="20741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780244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9237"/>
            </a:lvl1pPr>
            <a:lvl2pPr marL="774863" lvl="1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7711"/>
            </a:lvl2pPr>
            <a:lvl3pPr marL="1162294" lvl="2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3pPr>
            <a:lvl4pPr marL="1549725" lvl="3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6186"/>
            </a:lvl4pPr>
            <a:lvl5pPr marL="1937156" lvl="4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6186"/>
            </a:lvl5pPr>
            <a:lvl6pPr marL="2324588" lvl="5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6pPr>
            <a:lvl7pPr marL="2712019" lvl="6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7pPr>
            <a:lvl8pPr marL="3099450" lvl="7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8pPr>
            <a:lvl9pPr marL="3486882" lvl="8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4630219" y="8058277"/>
            <a:ext cx="12730187" cy="335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b" anchorCtr="0">
            <a:normAutofit/>
          </a:bodyPr>
          <a:lstStyle>
            <a:lvl1pPr marL="387431" lvl="0" indent="-193716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9237" b="1"/>
            </a:lvl1pPr>
            <a:lvl2pPr marL="774863" lvl="1" indent="-19371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7711" b="1"/>
            </a:lvl2pPr>
            <a:lvl3pPr marL="1162294" lvl="2" indent="-193716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6949" b="1"/>
            </a:lvl3pPr>
            <a:lvl4pPr marL="1549725" lvl="3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4pPr>
            <a:lvl5pPr marL="1937156" lvl="4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5pPr>
            <a:lvl6pPr marL="2324588" lvl="5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6pPr>
            <a:lvl7pPr marL="2712019" lvl="6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7pPr>
            <a:lvl8pPr marL="3099450" lvl="7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8pPr>
            <a:lvl9pPr marL="3486882" lvl="8" indent="-193716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6186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4630219" y="11416583"/>
            <a:ext cx="12730187" cy="20741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780244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9237"/>
            </a:lvl1pPr>
            <a:lvl2pPr marL="774863" lvl="1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7711"/>
            </a:lvl2pPr>
            <a:lvl3pPr marL="1162294" lvl="2" indent="-634957" algn="l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6949"/>
            </a:lvl3pPr>
            <a:lvl4pPr marL="1549725" lvl="3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6186"/>
            </a:lvl4pPr>
            <a:lvl5pPr marL="1937156" lvl="4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6186"/>
            </a:lvl5pPr>
            <a:lvl6pPr marL="2324588" lvl="5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6pPr>
            <a:lvl7pPr marL="2712019" lvl="6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7pPr>
            <a:lvl8pPr marL="3099450" lvl="7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8pPr>
            <a:lvl9pPr marL="3486882" lvl="8" indent="-586528" algn="l">
              <a:lnSpc>
                <a:spcPct val="100000"/>
              </a:lnSpc>
              <a:spcBef>
                <a:spcPts val="1237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6186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40021" y="1441659"/>
            <a:ext cx="25920383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40023" y="1433324"/>
            <a:ext cx="9475142" cy="6099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7711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1260166" y="1433326"/>
            <a:ext cx="16100240" cy="30724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973959" algn="l">
              <a:lnSpc>
                <a:spcPct val="100000"/>
              </a:lnSpc>
              <a:spcBef>
                <a:spcPts val="2457"/>
              </a:spcBef>
              <a:spcAft>
                <a:spcPts val="0"/>
              </a:spcAft>
              <a:buClr>
                <a:schemeClr val="dk1"/>
              </a:buClr>
              <a:buSzPts val="14500"/>
              <a:buChar char="•"/>
              <a:defRPr sz="12287"/>
            </a:lvl1pPr>
            <a:lvl2pPr marL="774863" lvl="1" indent="-877101" algn="l">
              <a:lnSpc>
                <a:spcPct val="100000"/>
              </a:lnSpc>
              <a:spcBef>
                <a:spcPts val="2152"/>
              </a:spcBef>
              <a:spcAft>
                <a:spcPts val="0"/>
              </a:spcAft>
              <a:buClr>
                <a:schemeClr val="dk1"/>
              </a:buClr>
              <a:buSzPts val="12700"/>
              <a:buChar char="–"/>
              <a:defRPr sz="10762"/>
            </a:lvl2pPr>
            <a:lvl3pPr marL="1162294" lvl="2" indent="-780244" algn="l">
              <a:lnSpc>
                <a:spcPct val="100000"/>
              </a:lnSpc>
              <a:spcBef>
                <a:spcPts val="1847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9237"/>
            </a:lvl3pPr>
            <a:lvl4pPr marL="1549725" lvl="3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7711"/>
            </a:lvl4pPr>
            <a:lvl5pPr marL="1937156" lvl="4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»"/>
              <a:defRPr sz="7711"/>
            </a:lvl5pPr>
            <a:lvl6pPr marL="2324588" lvl="5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7711"/>
            </a:lvl6pPr>
            <a:lvl7pPr marL="2712019" lvl="6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7711"/>
            </a:lvl7pPr>
            <a:lvl8pPr marL="3099450" lvl="7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7711"/>
            </a:lvl8pPr>
            <a:lvl9pPr marL="3486882" lvl="8" indent="-683386" algn="l">
              <a:lnSpc>
                <a:spcPct val="100000"/>
              </a:lnSpc>
              <a:spcBef>
                <a:spcPts val="1542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771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40023" y="7533282"/>
            <a:ext cx="9475142" cy="24624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5423"/>
            </a:lvl1pPr>
            <a:lvl2pPr marL="774863" lvl="1" indent="-193716" algn="l">
              <a:lnSpc>
                <a:spcPct val="100000"/>
              </a:lnSpc>
              <a:spcBef>
                <a:spcPts val="932"/>
              </a:spcBef>
              <a:spcAft>
                <a:spcPts val="0"/>
              </a:spcAft>
              <a:buClr>
                <a:schemeClr val="dk1"/>
              </a:buClr>
              <a:buSzPts val="5500"/>
              <a:buNone/>
              <a:defRPr sz="4661"/>
            </a:lvl2pPr>
            <a:lvl3pPr marL="1162294" lvl="2" indent="-193716" algn="l">
              <a:lnSpc>
                <a:spcPct val="100000"/>
              </a:lnSpc>
              <a:spcBef>
                <a:spcPts val="763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3813"/>
            </a:lvl3pPr>
            <a:lvl4pPr marL="1549725" lvl="3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4pPr>
            <a:lvl5pPr marL="1937156" lvl="4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5pPr>
            <a:lvl6pPr marL="2324588" lvl="5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6pPr>
            <a:lvl7pPr marL="2712019" lvl="6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7pPr>
            <a:lvl8pPr marL="3099450" lvl="7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8pPr>
            <a:lvl9pPr marL="3486882" lvl="8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645085" y="25199819"/>
            <a:ext cx="17280255" cy="2974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7711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645085" y="3216642"/>
            <a:ext cx="17280255" cy="2159984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645085" y="28174801"/>
            <a:ext cx="17280255" cy="422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387431" lvl="0" indent="-193716" algn="l">
              <a:lnSpc>
                <a:spcPct val="100000"/>
              </a:lnSpc>
              <a:spcBef>
                <a:spcPts val="10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5423"/>
            </a:lvl1pPr>
            <a:lvl2pPr marL="774863" lvl="1" indent="-193716" algn="l">
              <a:lnSpc>
                <a:spcPct val="100000"/>
              </a:lnSpc>
              <a:spcBef>
                <a:spcPts val="932"/>
              </a:spcBef>
              <a:spcAft>
                <a:spcPts val="0"/>
              </a:spcAft>
              <a:buClr>
                <a:schemeClr val="dk1"/>
              </a:buClr>
              <a:buSzPts val="5500"/>
              <a:buNone/>
              <a:defRPr sz="4661"/>
            </a:lvl2pPr>
            <a:lvl3pPr marL="1162294" lvl="2" indent="-193716" algn="l">
              <a:lnSpc>
                <a:spcPct val="100000"/>
              </a:lnSpc>
              <a:spcBef>
                <a:spcPts val="763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3813"/>
            </a:lvl3pPr>
            <a:lvl4pPr marL="1549725" lvl="3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4pPr>
            <a:lvl5pPr marL="1937156" lvl="4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5pPr>
            <a:lvl6pPr marL="2324588" lvl="5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6pPr>
            <a:lvl7pPr marL="2712019" lvl="6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7pPr>
            <a:lvl8pPr marL="3099450" lvl="7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8pPr>
            <a:lvl9pPr marL="3486882" lvl="8" indent="-193716" algn="l">
              <a:lnSpc>
                <a:spcPct val="100000"/>
              </a:lnSpc>
              <a:spcBef>
                <a:spcPts val="695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3474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40021" y="1441659"/>
            <a:ext cx="25920383" cy="59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0"/>
              <a:buFont typeface="Calibri"/>
              <a:buNone/>
              <a:defRPr sz="20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40021" y="8399945"/>
            <a:ext cx="25920383" cy="2375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t" anchorCtr="0">
            <a:normAutofit/>
          </a:bodyPr>
          <a:lstStyle>
            <a:lvl1pPr marL="457200" marR="0" lvl="0" indent="-1149350" algn="l" rtl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Char char="•"/>
              <a:defRPr sz="1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35050" algn="l" rtl="0">
              <a:lnSpc>
                <a:spcPct val="100000"/>
              </a:lnSpc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–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20750" algn="l" rtl="0">
              <a:lnSpc>
                <a:spcPct val="100000"/>
              </a:lnSpc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Arial"/>
              <a:buChar char="•"/>
              <a:defRPr sz="10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6450" algn="l" rtl="0">
              <a:lnSpc>
                <a:spcPct val="100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–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6450" algn="l" rtl="0">
              <a:lnSpc>
                <a:spcPct val="100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»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6450" algn="l" rtl="0">
              <a:lnSpc>
                <a:spcPct val="100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6450" algn="l" rtl="0">
              <a:lnSpc>
                <a:spcPct val="100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6450" algn="l" rtl="0">
              <a:lnSpc>
                <a:spcPct val="100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6450" algn="l" rtl="0">
              <a:lnSpc>
                <a:spcPct val="100000"/>
              </a:lnSpc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40021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9840145" y="33366429"/>
            <a:ext cx="9120135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9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0640305" y="33366429"/>
            <a:ext cx="6720099" cy="1916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5575" tIns="207775" rIns="415575" bIns="2077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466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8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836177" y="31499469"/>
            <a:ext cx="25563102" cy="33992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77470" tIns="38724" rIns="77470" bIns="38724" anchor="ctr" anchorCtr="0">
            <a:noAutofit/>
          </a:bodyPr>
          <a:lstStyle/>
          <a:p>
            <a:pPr algn="ctr">
              <a:buSzPts val="1800"/>
            </a:pPr>
            <a:endParaRPr sz="1525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17680" y="23774052"/>
            <a:ext cx="26" cy="3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92413" y="7356742"/>
            <a:ext cx="27031864" cy="1320596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1960"/>
              </a:srgbClr>
            </a:outerShdw>
          </a:effectLst>
        </p:spPr>
        <p:txBody>
          <a:bodyPr spcFirstLastPara="1" wrap="square" lIns="77470" tIns="38724" rIns="77470" bIns="38724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678"/>
              </a:spcAft>
              <a:buSzPts val="7200"/>
            </a:pPr>
            <a:r>
              <a:rPr lang="es-ES" sz="7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sz="7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992413" y="9073307"/>
            <a:ext cx="27031864" cy="10661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77470" tIns="38724" rIns="77470" bIns="38724" anchor="t" anchorCtr="0">
            <a:spAutoFit/>
          </a:bodyPr>
          <a:lstStyle/>
          <a:p>
            <a:pPr algn="ctr">
              <a:lnSpc>
                <a:spcPct val="107000"/>
              </a:lnSpc>
              <a:buSzPts val="4800"/>
            </a:pPr>
            <a:r>
              <a:rPr lang="es-MX" sz="6000" dirty="0">
                <a:latin typeface="Calibri"/>
                <a:ea typeface="Calibri"/>
                <a:cs typeface="Calibri"/>
                <a:sym typeface="Calibri"/>
              </a:rPr>
              <a:t>AUTORES DEL TRABAJO</a:t>
            </a:r>
            <a:endParaRPr sz="6000"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992412" y="10674410"/>
            <a:ext cx="27031864" cy="4119824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spcFirstLastPara="1" wrap="square" lIns="77470" tIns="38724" rIns="77470" bIns="38724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678"/>
              </a:spcAft>
              <a:buSzPts val="5400"/>
            </a:pPr>
            <a:r>
              <a:rPr lang="es-ES" sz="6000" b="1" dirty="0">
                <a:latin typeface="Calibri"/>
                <a:ea typeface="Calibri"/>
                <a:cs typeface="Calibri"/>
                <a:sym typeface="Calibri"/>
              </a:rPr>
              <a:t>INTRODUCCIÓN</a:t>
            </a: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endParaRPr sz="60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F7347220-3077-2B2F-F4C9-5D2DE2427F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970" b="9315"/>
          <a:stretch/>
        </p:blipFill>
        <p:spPr>
          <a:xfrm>
            <a:off x="0" y="-29499"/>
            <a:ext cx="28800425" cy="6251486"/>
          </a:xfrm>
          <a:prstGeom prst="rect">
            <a:avLst/>
          </a:prstGeom>
        </p:spPr>
      </p:pic>
      <p:sp>
        <p:nvSpPr>
          <p:cNvPr id="4" name="Google Shape;88;p1">
            <a:extLst>
              <a:ext uri="{FF2B5EF4-FFF2-40B4-BE49-F238E27FC236}">
                <a16:creationId xmlns:a16="http://schemas.microsoft.com/office/drawing/2014/main" id="{FCD60E4F-9DA4-E109-7622-74C08ED31363}"/>
              </a:ext>
            </a:extLst>
          </p:cNvPr>
          <p:cNvSpPr txBox="1"/>
          <p:nvPr/>
        </p:nvSpPr>
        <p:spPr>
          <a:xfrm>
            <a:off x="992412" y="15260760"/>
            <a:ext cx="27031864" cy="4119824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spcFirstLastPara="1" wrap="square" lIns="77470" tIns="38724" rIns="77470" bIns="38724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678"/>
              </a:spcAft>
              <a:buSzPts val="5400"/>
            </a:pPr>
            <a:r>
              <a:rPr lang="es-ES" sz="6000" b="1" dirty="0">
                <a:latin typeface="Calibri"/>
                <a:ea typeface="Calibri"/>
                <a:cs typeface="Calibri"/>
                <a:sym typeface="Calibri"/>
              </a:rPr>
              <a:t>MATERIAL Y MÉTODOS</a:t>
            </a: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endParaRPr sz="6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8;p1">
            <a:extLst>
              <a:ext uri="{FF2B5EF4-FFF2-40B4-BE49-F238E27FC236}">
                <a16:creationId xmlns:a16="http://schemas.microsoft.com/office/drawing/2014/main" id="{F9E06A9B-B9D9-35EC-7234-CD99F06D2AB7}"/>
              </a:ext>
            </a:extLst>
          </p:cNvPr>
          <p:cNvSpPr txBox="1"/>
          <p:nvPr/>
        </p:nvSpPr>
        <p:spPr>
          <a:xfrm>
            <a:off x="992412" y="19819216"/>
            <a:ext cx="13657181" cy="8071675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spcFirstLastPara="1" wrap="square" lIns="77470" tIns="38724" rIns="77470" bIns="38724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678"/>
              </a:spcAft>
              <a:buSzPts val="5400"/>
            </a:pPr>
            <a:r>
              <a:rPr lang="es-ES" sz="6000" b="1" dirty="0">
                <a:latin typeface="Calibri"/>
                <a:ea typeface="Calibri"/>
                <a:cs typeface="Calibri"/>
                <a:sym typeface="Calibri"/>
              </a:rPr>
              <a:t>RESULTADOS</a:t>
            </a: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endParaRPr sz="6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8;p1">
            <a:extLst>
              <a:ext uri="{FF2B5EF4-FFF2-40B4-BE49-F238E27FC236}">
                <a16:creationId xmlns:a16="http://schemas.microsoft.com/office/drawing/2014/main" id="{D51C5BD9-36AD-5D01-CACB-BD4C9EB41144}"/>
              </a:ext>
            </a:extLst>
          </p:cNvPr>
          <p:cNvSpPr txBox="1"/>
          <p:nvPr/>
        </p:nvSpPr>
        <p:spPr>
          <a:xfrm>
            <a:off x="992412" y="28278435"/>
            <a:ext cx="13657181" cy="7083712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spcFirstLastPara="1" wrap="square" lIns="77470" tIns="38724" rIns="77470" bIns="38724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678"/>
              </a:spcAft>
              <a:buSzPts val="5400"/>
            </a:pPr>
            <a:r>
              <a:rPr lang="es-ES" sz="6000" b="1" dirty="0">
                <a:latin typeface="Calibri"/>
                <a:ea typeface="Calibri"/>
                <a:cs typeface="Calibri"/>
                <a:sym typeface="Calibri"/>
              </a:rPr>
              <a:t>CONCLUSIÓN</a:t>
            </a: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6000" dirty="0">
                <a:latin typeface="Calibri"/>
                <a:ea typeface="Calibri"/>
                <a:cs typeface="Calibri"/>
                <a:sym typeface="Calibri"/>
              </a:rPr>
            </a:br>
            <a:endParaRPr sz="6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185B59-C364-60E0-B9E0-4F13BB762D24}"/>
              </a:ext>
            </a:extLst>
          </p:cNvPr>
          <p:cNvSpPr txBox="1"/>
          <p:nvPr/>
        </p:nvSpPr>
        <p:spPr>
          <a:xfrm>
            <a:off x="15024161" y="19819216"/>
            <a:ext cx="13000090" cy="154811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MX" sz="10000" dirty="0"/>
          </a:p>
          <a:p>
            <a:endParaRPr lang="es-MX" sz="10000" dirty="0"/>
          </a:p>
          <a:p>
            <a:endParaRPr lang="es-MX" sz="10000" dirty="0"/>
          </a:p>
          <a:p>
            <a:pPr algn="ctr"/>
            <a:r>
              <a:rPr lang="es-MX" sz="10000" dirty="0"/>
              <a:t>ESPACIO PARA GRÁFICOS</a:t>
            </a:r>
            <a:br>
              <a:rPr lang="es-MX" sz="10000" dirty="0"/>
            </a:br>
            <a:br>
              <a:rPr lang="es-MX" sz="10000" dirty="0"/>
            </a:br>
            <a:br>
              <a:rPr lang="es-MX" sz="10000" dirty="0"/>
            </a:br>
            <a:br>
              <a:rPr lang="es-MX" sz="10000" dirty="0"/>
            </a:br>
            <a:br>
              <a:rPr lang="es-MX" sz="10000" dirty="0"/>
            </a:br>
            <a:endParaRPr lang="es-PY" sz="100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AFF8AE-DB4B-505B-A121-28AE871938EC}"/>
              </a:ext>
            </a:extLst>
          </p:cNvPr>
          <p:cNvSpPr/>
          <p:nvPr/>
        </p:nvSpPr>
        <p:spPr>
          <a:xfrm rot="18657508">
            <a:off x="1652175" y="17538204"/>
            <a:ext cx="25496082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13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noFill/>
              </a:rPr>
              <a:t>EJEMPLO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Elías Morán</cp:lastModifiedBy>
  <cp:revision>1</cp:revision>
  <dcterms:created xsi:type="dcterms:W3CDTF">2022-09-24T22:47:06Z</dcterms:created>
  <dcterms:modified xsi:type="dcterms:W3CDTF">2024-09-08T20:57:29Z</dcterms:modified>
</cp:coreProperties>
</file>